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handoutMasterIdLst>
    <p:handoutMasterId r:id="rId49"/>
  </p:handoutMasterIdLst>
  <p:sldIdLst>
    <p:sldId id="256" r:id="rId2"/>
    <p:sldId id="304" r:id="rId3"/>
    <p:sldId id="305" r:id="rId4"/>
    <p:sldId id="306" r:id="rId5"/>
    <p:sldId id="307" r:id="rId6"/>
    <p:sldId id="266" r:id="rId7"/>
    <p:sldId id="267" r:id="rId8"/>
    <p:sldId id="289" r:id="rId9"/>
    <p:sldId id="268" r:id="rId10"/>
    <p:sldId id="269" r:id="rId11"/>
    <p:sldId id="270" r:id="rId12"/>
    <p:sldId id="271" r:id="rId13"/>
    <p:sldId id="308" r:id="rId14"/>
    <p:sldId id="272" r:id="rId15"/>
    <p:sldId id="273" r:id="rId16"/>
    <p:sldId id="309" r:id="rId17"/>
    <p:sldId id="274" r:id="rId18"/>
    <p:sldId id="275" r:id="rId19"/>
    <p:sldId id="310" r:id="rId20"/>
    <p:sldId id="276" r:id="rId21"/>
    <p:sldId id="277" r:id="rId22"/>
    <p:sldId id="278" r:id="rId23"/>
    <p:sldId id="288" r:id="rId24"/>
    <p:sldId id="279" r:id="rId25"/>
    <p:sldId id="280" r:id="rId26"/>
    <p:sldId id="281" r:id="rId27"/>
    <p:sldId id="282" r:id="rId28"/>
    <p:sldId id="286" r:id="rId29"/>
    <p:sldId id="283" r:id="rId30"/>
    <p:sldId id="284" r:id="rId31"/>
    <p:sldId id="287" r:id="rId32"/>
    <p:sldId id="285" r:id="rId33"/>
    <p:sldId id="290" r:id="rId34"/>
    <p:sldId id="291" r:id="rId35"/>
    <p:sldId id="292" r:id="rId36"/>
    <p:sldId id="293" r:id="rId37"/>
    <p:sldId id="294" r:id="rId38"/>
    <p:sldId id="295" r:id="rId39"/>
    <p:sldId id="296" r:id="rId40"/>
    <p:sldId id="297" r:id="rId41"/>
    <p:sldId id="298" r:id="rId42"/>
    <p:sldId id="299" r:id="rId43"/>
    <p:sldId id="300" r:id="rId44"/>
    <p:sldId id="263" r:id="rId45"/>
    <p:sldId id="302" r:id="rId46"/>
    <p:sldId id="303" r:id="rId47"/>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0D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45" autoAdjust="0"/>
    <p:restoredTop sz="94689" autoAdjust="0"/>
  </p:normalViewPr>
  <p:slideViewPr>
    <p:cSldViewPr snapToGrid="0">
      <p:cViewPr varScale="1">
        <p:scale>
          <a:sx n="107" d="100"/>
          <a:sy n="107" d="100"/>
        </p:scale>
        <p:origin x="738" y="120"/>
      </p:cViewPr>
      <p:guideLst/>
    </p:cSldViewPr>
  </p:slideViewPr>
  <p:notesTextViewPr>
    <p:cViewPr>
      <p:scale>
        <a:sx n="3" d="2"/>
        <a:sy n="3" d="2"/>
      </p:scale>
      <p:origin x="0" y="0"/>
    </p:cViewPr>
  </p:notesTextViewPr>
  <p:notesViewPr>
    <p:cSldViewPr snapToGrid="0" showGuides="1">
      <p:cViewPr varScale="1">
        <p:scale>
          <a:sx n="93" d="100"/>
          <a:sy n="93" d="100"/>
        </p:scale>
        <p:origin x="370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a:p>
        </p:txBody>
      </p:sp>
      <p:sp>
        <p:nvSpPr>
          <p:cNvPr id="3" name="Tarih Yer Tutucusu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660BA93-FD0D-4B62-8C1F-57D6EFFFC6B8}" type="datetime1">
              <a:rPr lang="tr-TR" smtClean="0"/>
              <a:t>30.10.2024</a:t>
            </a:fld>
            <a:endParaRPr lang="tr-TR"/>
          </a:p>
        </p:txBody>
      </p:sp>
      <p:sp>
        <p:nvSpPr>
          <p:cNvPr id="4" name="Alt Bilgi Yer Tutucusu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a:p>
        </p:txBody>
      </p:sp>
      <p:sp>
        <p:nvSpPr>
          <p:cNvPr id="5" name="Slayt Numarası Yer Tutucusu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1D13D6A-DFDD-4B27-9F53-83C0CD9331E8}" type="slidenum">
              <a:rPr lang="tr-TR" smtClean="0"/>
              <a:t>‹#›</a:t>
            </a:fld>
            <a:endParaRPr lang="tr-TR"/>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noProof="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0CB09AC-9319-42FC-AB68-C22CA926D23C}" type="datetime1">
              <a:rPr lang="tr-TR" noProof="0" smtClean="0"/>
              <a:t>30.10.2024</a:t>
            </a:fld>
            <a:endParaRPr lang="tr-TR" noProof="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noProof="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noProof="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A1D7B6F-E65C-42E7-86A5-0A01C6C95227}" type="slidenum">
              <a:rPr lang="tr-TR" noProof="0" smtClean="0"/>
              <a:t>‹#›</a:t>
            </a:fld>
            <a:endParaRPr lang="tr-TR" noProof="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BA1D7B6F-E65C-42E7-86A5-0A01C6C95227}" type="slidenum">
              <a:rPr lang="tr-TR" smtClean="0"/>
              <a:t>1</a:t>
            </a:fld>
            <a:endParaRPr lang="tr-TR"/>
          </a:p>
        </p:txBody>
      </p:sp>
    </p:spTree>
    <p:extLst>
      <p:ext uri="{BB962C8B-B14F-4D97-AF65-F5344CB8AC3E}">
        <p14:creationId xmlns:p14="http://schemas.microsoft.com/office/powerpoint/2010/main" val="1227398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79021-0FB0-BB18-7F23-5C1C6333B262}"/>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CB7D95D2-34F2-4936-7D04-9FC3815E594A}"/>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1ACEA244-DC38-9C5B-5778-A239A1C06884}"/>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85FC69AC-BB72-7B87-CBA9-E18449AFA0C3}"/>
              </a:ext>
            </a:extLst>
          </p:cNvPr>
          <p:cNvSpPr>
            <a:spLocks noGrp="1"/>
          </p:cNvSpPr>
          <p:nvPr>
            <p:ph type="sldNum" sz="quarter" idx="5"/>
          </p:nvPr>
        </p:nvSpPr>
        <p:spPr/>
        <p:txBody>
          <a:bodyPr/>
          <a:lstStyle/>
          <a:p>
            <a:pPr rtl="0"/>
            <a:fld id="{BA1D7B6F-E65C-42E7-86A5-0A01C6C95227}" type="slidenum">
              <a:rPr lang="tr-TR" noProof="0" smtClean="0"/>
              <a:t>13</a:t>
            </a:fld>
            <a:endParaRPr lang="tr-TR" noProof="0"/>
          </a:p>
        </p:txBody>
      </p:sp>
    </p:spTree>
    <p:extLst>
      <p:ext uri="{BB962C8B-B14F-4D97-AF65-F5344CB8AC3E}">
        <p14:creationId xmlns:p14="http://schemas.microsoft.com/office/powerpoint/2010/main" val="3830598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BA1D7B6F-E65C-42E7-86A5-0A01C6C95227}" type="slidenum">
              <a:rPr lang="tr-TR" noProof="0" smtClean="0"/>
              <a:t>14</a:t>
            </a:fld>
            <a:endParaRPr lang="tr-TR" noProof="0"/>
          </a:p>
        </p:txBody>
      </p:sp>
    </p:spTree>
    <p:extLst>
      <p:ext uri="{BB962C8B-B14F-4D97-AF65-F5344CB8AC3E}">
        <p14:creationId xmlns:p14="http://schemas.microsoft.com/office/powerpoint/2010/main" val="3835289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BA1D7B6F-E65C-42E7-86A5-0A01C6C95227}" type="slidenum">
              <a:rPr lang="tr-TR" noProof="0" smtClean="0"/>
              <a:t>15</a:t>
            </a:fld>
            <a:endParaRPr lang="tr-TR" noProof="0"/>
          </a:p>
        </p:txBody>
      </p:sp>
    </p:spTree>
    <p:extLst>
      <p:ext uri="{BB962C8B-B14F-4D97-AF65-F5344CB8AC3E}">
        <p14:creationId xmlns:p14="http://schemas.microsoft.com/office/powerpoint/2010/main" val="4126829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BA1D7B6F-E65C-42E7-86A5-0A01C6C95227}" type="slidenum">
              <a:rPr lang="tr-TR" noProof="0" smtClean="0"/>
              <a:t>17</a:t>
            </a:fld>
            <a:endParaRPr lang="tr-TR" noProof="0"/>
          </a:p>
        </p:txBody>
      </p:sp>
    </p:spTree>
    <p:extLst>
      <p:ext uri="{BB962C8B-B14F-4D97-AF65-F5344CB8AC3E}">
        <p14:creationId xmlns:p14="http://schemas.microsoft.com/office/powerpoint/2010/main" val="3383665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BA1D7B6F-E65C-42E7-86A5-0A01C6C95227}" type="slidenum">
              <a:rPr lang="tr-TR" noProof="0" smtClean="0"/>
              <a:t>18</a:t>
            </a:fld>
            <a:endParaRPr lang="tr-TR" noProof="0"/>
          </a:p>
        </p:txBody>
      </p:sp>
    </p:spTree>
    <p:extLst>
      <p:ext uri="{BB962C8B-B14F-4D97-AF65-F5344CB8AC3E}">
        <p14:creationId xmlns:p14="http://schemas.microsoft.com/office/powerpoint/2010/main" val="3114185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89D1D-CDD9-69B6-CB9C-DB4033CF70BB}"/>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44BD5CA1-4D4E-E2A3-3A1E-97C5206F7FB0}"/>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60285A1B-1447-BDE9-35AA-B01A75CEE389}"/>
              </a:ext>
            </a:extLst>
          </p:cNvPr>
          <p:cNvSpPr>
            <a:spLocks noGrp="1"/>
          </p:cNvSpPr>
          <p:nvPr>
            <p:ph type="body" idx="1"/>
          </p:nvPr>
        </p:nvSpPr>
        <p:spPr/>
        <p:txBody>
          <a:bodyPr/>
          <a:lstStyle/>
          <a:p>
            <a:endParaRPr lang="tr-TR"/>
          </a:p>
        </p:txBody>
      </p:sp>
      <p:sp>
        <p:nvSpPr>
          <p:cNvPr id="4" name="Slayt Numarası Yer Tutucusu 3">
            <a:extLst>
              <a:ext uri="{FF2B5EF4-FFF2-40B4-BE49-F238E27FC236}">
                <a16:creationId xmlns:a16="http://schemas.microsoft.com/office/drawing/2014/main" id="{ABC1441D-DFA8-DBC6-54A6-C7208FCA776E}"/>
              </a:ext>
            </a:extLst>
          </p:cNvPr>
          <p:cNvSpPr>
            <a:spLocks noGrp="1"/>
          </p:cNvSpPr>
          <p:nvPr>
            <p:ph type="sldNum" sz="quarter" idx="5"/>
          </p:nvPr>
        </p:nvSpPr>
        <p:spPr/>
        <p:txBody>
          <a:bodyPr/>
          <a:lstStyle/>
          <a:p>
            <a:pPr rtl="0"/>
            <a:fld id="{BA1D7B6F-E65C-42E7-86A5-0A01C6C95227}" type="slidenum">
              <a:rPr lang="tr-TR" noProof="0" smtClean="0"/>
              <a:t>19</a:t>
            </a:fld>
            <a:endParaRPr lang="tr-TR" noProof="0"/>
          </a:p>
        </p:txBody>
      </p:sp>
    </p:spTree>
    <p:extLst>
      <p:ext uri="{BB962C8B-B14F-4D97-AF65-F5344CB8AC3E}">
        <p14:creationId xmlns:p14="http://schemas.microsoft.com/office/powerpoint/2010/main" val="2904766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BA1D7B6F-E65C-42E7-86A5-0A01C6C95227}" type="slidenum">
              <a:rPr lang="tr-TR" noProof="0" smtClean="0"/>
              <a:t>20</a:t>
            </a:fld>
            <a:endParaRPr lang="tr-TR" noProof="0"/>
          </a:p>
        </p:txBody>
      </p:sp>
    </p:spTree>
    <p:extLst>
      <p:ext uri="{BB962C8B-B14F-4D97-AF65-F5344CB8AC3E}">
        <p14:creationId xmlns:p14="http://schemas.microsoft.com/office/powerpoint/2010/main" val="1194765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BA1D7B6F-E65C-42E7-86A5-0A01C6C95227}" type="slidenum">
              <a:rPr lang="tr-TR" noProof="0" smtClean="0"/>
              <a:t>21</a:t>
            </a:fld>
            <a:endParaRPr lang="tr-TR" noProof="0"/>
          </a:p>
        </p:txBody>
      </p:sp>
    </p:spTree>
    <p:extLst>
      <p:ext uri="{BB962C8B-B14F-4D97-AF65-F5344CB8AC3E}">
        <p14:creationId xmlns:p14="http://schemas.microsoft.com/office/powerpoint/2010/main" val="842931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BA1D7B6F-E65C-42E7-86A5-0A01C6C95227}" type="slidenum">
              <a:rPr lang="tr-TR" noProof="0" smtClean="0"/>
              <a:t>22</a:t>
            </a:fld>
            <a:endParaRPr lang="tr-TR" noProof="0"/>
          </a:p>
        </p:txBody>
      </p:sp>
    </p:spTree>
    <p:extLst>
      <p:ext uri="{BB962C8B-B14F-4D97-AF65-F5344CB8AC3E}">
        <p14:creationId xmlns:p14="http://schemas.microsoft.com/office/powerpoint/2010/main" val="340423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BA1D7B6F-E65C-42E7-86A5-0A01C6C95227}" type="slidenum">
              <a:rPr lang="tr-TR" noProof="0" smtClean="0"/>
              <a:t>23</a:t>
            </a:fld>
            <a:endParaRPr lang="tr-TR" noProof="0"/>
          </a:p>
        </p:txBody>
      </p:sp>
    </p:spTree>
    <p:extLst>
      <p:ext uri="{BB962C8B-B14F-4D97-AF65-F5344CB8AC3E}">
        <p14:creationId xmlns:p14="http://schemas.microsoft.com/office/powerpoint/2010/main" val="2238136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BA1D7B6F-E65C-42E7-86A5-0A01C6C95227}" type="slidenum">
              <a:rPr lang="tr-TR" noProof="0" smtClean="0"/>
              <a:t>3</a:t>
            </a:fld>
            <a:endParaRPr lang="tr-TR" noProof="0"/>
          </a:p>
        </p:txBody>
      </p:sp>
    </p:spTree>
    <p:extLst>
      <p:ext uri="{BB962C8B-B14F-4D97-AF65-F5344CB8AC3E}">
        <p14:creationId xmlns:p14="http://schemas.microsoft.com/office/powerpoint/2010/main" val="595907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BA1D7B6F-E65C-42E7-86A5-0A01C6C95227}" type="slidenum">
              <a:rPr lang="tr-TR" noProof="0" smtClean="0"/>
              <a:t>24</a:t>
            </a:fld>
            <a:endParaRPr lang="tr-TR" noProof="0"/>
          </a:p>
        </p:txBody>
      </p:sp>
    </p:spTree>
    <p:extLst>
      <p:ext uri="{BB962C8B-B14F-4D97-AF65-F5344CB8AC3E}">
        <p14:creationId xmlns:p14="http://schemas.microsoft.com/office/powerpoint/2010/main" val="20504702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BA1D7B6F-E65C-42E7-86A5-0A01C6C95227}" type="slidenum">
              <a:rPr lang="tr-TR" noProof="0" smtClean="0"/>
              <a:t>25</a:t>
            </a:fld>
            <a:endParaRPr lang="tr-TR" noProof="0"/>
          </a:p>
        </p:txBody>
      </p:sp>
    </p:spTree>
    <p:extLst>
      <p:ext uri="{BB962C8B-B14F-4D97-AF65-F5344CB8AC3E}">
        <p14:creationId xmlns:p14="http://schemas.microsoft.com/office/powerpoint/2010/main" val="1476003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BA1D7B6F-E65C-42E7-86A5-0A01C6C95227}" type="slidenum">
              <a:rPr lang="tr-TR" noProof="0" smtClean="0"/>
              <a:t>26</a:t>
            </a:fld>
            <a:endParaRPr lang="tr-TR" noProof="0"/>
          </a:p>
        </p:txBody>
      </p:sp>
    </p:spTree>
    <p:extLst>
      <p:ext uri="{BB962C8B-B14F-4D97-AF65-F5344CB8AC3E}">
        <p14:creationId xmlns:p14="http://schemas.microsoft.com/office/powerpoint/2010/main" val="767042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BA1D7B6F-E65C-42E7-86A5-0A01C6C95227}" type="slidenum">
              <a:rPr lang="tr-TR" noProof="0" smtClean="0"/>
              <a:t>27</a:t>
            </a:fld>
            <a:endParaRPr lang="tr-TR" noProof="0"/>
          </a:p>
        </p:txBody>
      </p:sp>
    </p:spTree>
    <p:extLst>
      <p:ext uri="{BB962C8B-B14F-4D97-AF65-F5344CB8AC3E}">
        <p14:creationId xmlns:p14="http://schemas.microsoft.com/office/powerpoint/2010/main" val="4095909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BA1D7B6F-E65C-42E7-86A5-0A01C6C95227}" type="slidenum">
              <a:rPr lang="tr-TR" noProof="0" smtClean="0"/>
              <a:t>28</a:t>
            </a:fld>
            <a:endParaRPr lang="tr-TR" noProof="0"/>
          </a:p>
        </p:txBody>
      </p:sp>
    </p:spTree>
    <p:extLst>
      <p:ext uri="{BB962C8B-B14F-4D97-AF65-F5344CB8AC3E}">
        <p14:creationId xmlns:p14="http://schemas.microsoft.com/office/powerpoint/2010/main" val="26366712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BA1D7B6F-E65C-42E7-86A5-0A01C6C95227}" type="slidenum">
              <a:rPr lang="tr-TR" noProof="0" smtClean="0"/>
              <a:t>29</a:t>
            </a:fld>
            <a:endParaRPr lang="tr-TR" noProof="0"/>
          </a:p>
        </p:txBody>
      </p:sp>
    </p:spTree>
    <p:extLst>
      <p:ext uri="{BB962C8B-B14F-4D97-AF65-F5344CB8AC3E}">
        <p14:creationId xmlns:p14="http://schemas.microsoft.com/office/powerpoint/2010/main" val="248947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BA1D7B6F-E65C-42E7-86A5-0A01C6C95227}" type="slidenum">
              <a:rPr lang="tr-TR" noProof="0" smtClean="0"/>
              <a:t>30</a:t>
            </a:fld>
            <a:endParaRPr lang="tr-TR" noProof="0"/>
          </a:p>
        </p:txBody>
      </p:sp>
    </p:spTree>
    <p:extLst>
      <p:ext uri="{BB962C8B-B14F-4D97-AF65-F5344CB8AC3E}">
        <p14:creationId xmlns:p14="http://schemas.microsoft.com/office/powerpoint/2010/main" val="3419919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BA1D7B6F-E65C-42E7-86A5-0A01C6C95227}" type="slidenum">
              <a:rPr lang="tr-TR" noProof="0" smtClean="0"/>
              <a:t>31</a:t>
            </a:fld>
            <a:endParaRPr lang="tr-TR" noProof="0"/>
          </a:p>
        </p:txBody>
      </p:sp>
    </p:spTree>
    <p:extLst>
      <p:ext uri="{BB962C8B-B14F-4D97-AF65-F5344CB8AC3E}">
        <p14:creationId xmlns:p14="http://schemas.microsoft.com/office/powerpoint/2010/main" val="21589652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BA1D7B6F-E65C-42E7-86A5-0A01C6C95227}" type="slidenum">
              <a:rPr lang="tr-TR" noProof="0" smtClean="0"/>
              <a:t>32</a:t>
            </a:fld>
            <a:endParaRPr lang="tr-TR" noProof="0"/>
          </a:p>
        </p:txBody>
      </p:sp>
    </p:spTree>
    <p:extLst>
      <p:ext uri="{BB962C8B-B14F-4D97-AF65-F5344CB8AC3E}">
        <p14:creationId xmlns:p14="http://schemas.microsoft.com/office/powerpoint/2010/main" val="5710315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BA1D7B6F-E65C-42E7-86A5-0A01C6C95227}" type="slidenum">
              <a:rPr lang="tr-TR" noProof="0" smtClean="0"/>
              <a:t>33</a:t>
            </a:fld>
            <a:endParaRPr lang="tr-TR" noProof="0"/>
          </a:p>
        </p:txBody>
      </p:sp>
    </p:spTree>
    <p:extLst>
      <p:ext uri="{BB962C8B-B14F-4D97-AF65-F5344CB8AC3E}">
        <p14:creationId xmlns:p14="http://schemas.microsoft.com/office/powerpoint/2010/main" val="1903835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BA1D7B6F-E65C-42E7-86A5-0A01C6C95227}" type="slidenum">
              <a:rPr lang="tr-TR" noProof="0" smtClean="0"/>
              <a:t>6</a:t>
            </a:fld>
            <a:endParaRPr lang="tr-TR" noProof="0"/>
          </a:p>
        </p:txBody>
      </p:sp>
    </p:spTree>
    <p:extLst>
      <p:ext uri="{BB962C8B-B14F-4D97-AF65-F5344CB8AC3E}">
        <p14:creationId xmlns:p14="http://schemas.microsoft.com/office/powerpoint/2010/main" val="14130288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BA1D7B6F-E65C-42E7-86A5-0A01C6C95227}" type="slidenum">
              <a:rPr lang="tr-TR" noProof="0" smtClean="0"/>
              <a:t>34</a:t>
            </a:fld>
            <a:endParaRPr lang="tr-TR" noProof="0"/>
          </a:p>
        </p:txBody>
      </p:sp>
    </p:spTree>
    <p:extLst>
      <p:ext uri="{BB962C8B-B14F-4D97-AF65-F5344CB8AC3E}">
        <p14:creationId xmlns:p14="http://schemas.microsoft.com/office/powerpoint/2010/main" val="11654728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BA1D7B6F-E65C-42E7-86A5-0A01C6C95227}" type="slidenum">
              <a:rPr lang="tr-TR" noProof="0" smtClean="0"/>
              <a:t>35</a:t>
            </a:fld>
            <a:endParaRPr lang="tr-TR" noProof="0"/>
          </a:p>
        </p:txBody>
      </p:sp>
    </p:spTree>
    <p:extLst>
      <p:ext uri="{BB962C8B-B14F-4D97-AF65-F5344CB8AC3E}">
        <p14:creationId xmlns:p14="http://schemas.microsoft.com/office/powerpoint/2010/main" val="15380235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BA1D7B6F-E65C-42E7-86A5-0A01C6C95227}" type="slidenum">
              <a:rPr lang="tr-TR" noProof="0" smtClean="0"/>
              <a:t>36</a:t>
            </a:fld>
            <a:endParaRPr lang="tr-TR" noProof="0"/>
          </a:p>
        </p:txBody>
      </p:sp>
    </p:spTree>
    <p:extLst>
      <p:ext uri="{BB962C8B-B14F-4D97-AF65-F5344CB8AC3E}">
        <p14:creationId xmlns:p14="http://schemas.microsoft.com/office/powerpoint/2010/main" val="9914655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BA1D7B6F-E65C-42E7-86A5-0A01C6C95227}" type="slidenum">
              <a:rPr lang="tr-TR" noProof="0" smtClean="0"/>
              <a:t>37</a:t>
            </a:fld>
            <a:endParaRPr lang="tr-TR" noProof="0"/>
          </a:p>
        </p:txBody>
      </p:sp>
    </p:spTree>
    <p:extLst>
      <p:ext uri="{BB962C8B-B14F-4D97-AF65-F5344CB8AC3E}">
        <p14:creationId xmlns:p14="http://schemas.microsoft.com/office/powerpoint/2010/main" val="32692385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BA1D7B6F-E65C-42E7-86A5-0A01C6C95227}" type="slidenum">
              <a:rPr lang="tr-TR" noProof="0" smtClean="0"/>
              <a:t>38</a:t>
            </a:fld>
            <a:endParaRPr lang="tr-TR" noProof="0"/>
          </a:p>
        </p:txBody>
      </p:sp>
    </p:spTree>
    <p:extLst>
      <p:ext uri="{BB962C8B-B14F-4D97-AF65-F5344CB8AC3E}">
        <p14:creationId xmlns:p14="http://schemas.microsoft.com/office/powerpoint/2010/main" val="6244778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BA1D7B6F-E65C-42E7-86A5-0A01C6C95227}" type="slidenum">
              <a:rPr lang="tr-TR" noProof="0" smtClean="0"/>
              <a:t>39</a:t>
            </a:fld>
            <a:endParaRPr lang="tr-TR" noProof="0"/>
          </a:p>
        </p:txBody>
      </p:sp>
    </p:spTree>
    <p:extLst>
      <p:ext uri="{BB962C8B-B14F-4D97-AF65-F5344CB8AC3E}">
        <p14:creationId xmlns:p14="http://schemas.microsoft.com/office/powerpoint/2010/main" val="31535439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BA1D7B6F-E65C-42E7-86A5-0A01C6C95227}" type="slidenum">
              <a:rPr lang="tr-TR" noProof="0" smtClean="0"/>
              <a:t>40</a:t>
            </a:fld>
            <a:endParaRPr lang="tr-TR" noProof="0"/>
          </a:p>
        </p:txBody>
      </p:sp>
    </p:spTree>
    <p:extLst>
      <p:ext uri="{BB962C8B-B14F-4D97-AF65-F5344CB8AC3E}">
        <p14:creationId xmlns:p14="http://schemas.microsoft.com/office/powerpoint/2010/main" val="28649312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BA1D7B6F-E65C-42E7-86A5-0A01C6C95227}" type="slidenum">
              <a:rPr lang="tr-TR" noProof="0" smtClean="0"/>
              <a:t>41</a:t>
            </a:fld>
            <a:endParaRPr lang="tr-TR" noProof="0"/>
          </a:p>
        </p:txBody>
      </p:sp>
    </p:spTree>
    <p:extLst>
      <p:ext uri="{BB962C8B-B14F-4D97-AF65-F5344CB8AC3E}">
        <p14:creationId xmlns:p14="http://schemas.microsoft.com/office/powerpoint/2010/main" val="16260158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BA1D7B6F-E65C-42E7-86A5-0A01C6C95227}" type="slidenum">
              <a:rPr lang="tr-TR" noProof="0" smtClean="0"/>
              <a:t>42</a:t>
            </a:fld>
            <a:endParaRPr lang="tr-TR" noProof="0"/>
          </a:p>
        </p:txBody>
      </p:sp>
    </p:spTree>
    <p:extLst>
      <p:ext uri="{BB962C8B-B14F-4D97-AF65-F5344CB8AC3E}">
        <p14:creationId xmlns:p14="http://schemas.microsoft.com/office/powerpoint/2010/main" val="33387253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BA1D7B6F-E65C-42E7-86A5-0A01C6C95227}" type="slidenum">
              <a:rPr lang="tr-TR" noProof="0" smtClean="0"/>
              <a:t>43</a:t>
            </a:fld>
            <a:endParaRPr lang="tr-TR" noProof="0"/>
          </a:p>
        </p:txBody>
      </p:sp>
    </p:spTree>
    <p:extLst>
      <p:ext uri="{BB962C8B-B14F-4D97-AF65-F5344CB8AC3E}">
        <p14:creationId xmlns:p14="http://schemas.microsoft.com/office/powerpoint/2010/main" val="2834828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BA1D7B6F-E65C-42E7-86A5-0A01C6C95227}" type="slidenum">
              <a:rPr lang="tr-TR" noProof="0" smtClean="0"/>
              <a:t>7</a:t>
            </a:fld>
            <a:endParaRPr lang="tr-TR" noProof="0"/>
          </a:p>
        </p:txBody>
      </p:sp>
    </p:spTree>
    <p:extLst>
      <p:ext uri="{BB962C8B-B14F-4D97-AF65-F5344CB8AC3E}">
        <p14:creationId xmlns:p14="http://schemas.microsoft.com/office/powerpoint/2010/main" val="9078940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BA1D7B6F-E65C-42E7-86A5-0A01C6C95227}" type="slidenum">
              <a:rPr lang="tr-TR" noProof="0" smtClean="0"/>
              <a:t>44</a:t>
            </a:fld>
            <a:endParaRPr lang="tr-TR" noProof="0"/>
          </a:p>
        </p:txBody>
      </p:sp>
    </p:spTree>
    <p:extLst>
      <p:ext uri="{BB962C8B-B14F-4D97-AF65-F5344CB8AC3E}">
        <p14:creationId xmlns:p14="http://schemas.microsoft.com/office/powerpoint/2010/main" val="38132946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BA1D7B6F-E65C-42E7-86A5-0A01C6C95227}" type="slidenum">
              <a:rPr lang="tr-TR" noProof="0" smtClean="0"/>
              <a:t>45</a:t>
            </a:fld>
            <a:endParaRPr lang="tr-TR" noProof="0"/>
          </a:p>
        </p:txBody>
      </p:sp>
    </p:spTree>
    <p:extLst>
      <p:ext uri="{BB962C8B-B14F-4D97-AF65-F5344CB8AC3E}">
        <p14:creationId xmlns:p14="http://schemas.microsoft.com/office/powerpoint/2010/main" val="20597545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BA1D7B6F-E65C-42E7-86A5-0A01C6C95227}" type="slidenum">
              <a:rPr lang="tr-TR" smtClean="0"/>
              <a:t>46</a:t>
            </a:fld>
            <a:endParaRPr lang="tr-TR"/>
          </a:p>
        </p:txBody>
      </p:sp>
    </p:spTree>
    <p:extLst>
      <p:ext uri="{BB962C8B-B14F-4D97-AF65-F5344CB8AC3E}">
        <p14:creationId xmlns:p14="http://schemas.microsoft.com/office/powerpoint/2010/main" val="1421340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BA1D7B6F-E65C-42E7-86A5-0A01C6C95227}" type="slidenum">
              <a:rPr lang="tr-TR" noProof="0" smtClean="0"/>
              <a:t>8</a:t>
            </a:fld>
            <a:endParaRPr lang="tr-TR" noProof="0"/>
          </a:p>
        </p:txBody>
      </p:sp>
    </p:spTree>
    <p:extLst>
      <p:ext uri="{BB962C8B-B14F-4D97-AF65-F5344CB8AC3E}">
        <p14:creationId xmlns:p14="http://schemas.microsoft.com/office/powerpoint/2010/main" val="793226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BA1D7B6F-E65C-42E7-86A5-0A01C6C95227}" type="slidenum">
              <a:rPr lang="tr-TR" noProof="0" smtClean="0"/>
              <a:t>9</a:t>
            </a:fld>
            <a:endParaRPr lang="tr-TR" noProof="0"/>
          </a:p>
        </p:txBody>
      </p:sp>
    </p:spTree>
    <p:extLst>
      <p:ext uri="{BB962C8B-B14F-4D97-AF65-F5344CB8AC3E}">
        <p14:creationId xmlns:p14="http://schemas.microsoft.com/office/powerpoint/2010/main" val="3002458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BA1D7B6F-E65C-42E7-86A5-0A01C6C95227}" type="slidenum">
              <a:rPr lang="tr-TR" noProof="0" smtClean="0"/>
              <a:t>10</a:t>
            </a:fld>
            <a:endParaRPr lang="tr-TR" noProof="0"/>
          </a:p>
        </p:txBody>
      </p:sp>
    </p:spTree>
    <p:extLst>
      <p:ext uri="{BB962C8B-B14F-4D97-AF65-F5344CB8AC3E}">
        <p14:creationId xmlns:p14="http://schemas.microsoft.com/office/powerpoint/2010/main" val="3630416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BA1D7B6F-E65C-42E7-86A5-0A01C6C95227}" type="slidenum">
              <a:rPr lang="tr-TR" noProof="0" smtClean="0"/>
              <a:t>11</a:t>
            </a:fld>
            <a:endParaRPr lang="tr-TR" noProof="0"/>
          </a:p>
        </p:txBody>
      </p:sp>
    </p:spTree>
    <p:extLst>
      <p:ext uri="{BB962C8B-B14F-4D97-AF65-F5344CB8AC3E}">
        <p14:creationId xmlns:p14="http://schemas.microsoft.com/office/powerpoint/2010/main" val="3939923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BA1D7B6F-E65C-42E7-86A5-0A01C6C95227}" type="slidenum">
              <a:rPr lang="tr-TR" noProof="0" smtClean="0"/>
              <a:t>12</a:t>
            </a:fld>
            <a:endParaRPr lang="tr-TR" noProof="0"/>
          </a:p>
        </p:txBody>
      </p:sp>
    </p:spTree>
    <p:extLst>
      <p:ext uri="{BB962C8B-B14F-4D97-AF65-F5344CB8AC3E}">
        <p14:creationId xmlns:p14="http://schemas.microsoft.com/office/powerpoint/2010/main" val="5197337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imli Başlık Slaytı">
    <p:spTree>
      <p:nvGrpSpPr>
        <p:cNvPr id="1" name=""/>
        <p:cNvGrpSpPr/>
        <p:nvPr/>
      </p:nvGrpSpPr>
      <p:grpSpPr>
        <a:xfrm>
          <a:off x="0" y="0"/>
          <a:ext cx="0" cy="0"/>
          <a:chOff x="0" y="0"/>
          <a:chExt cx="0" cy="0"/>
        </a:xfrm>
      </p:grpSpPr>
      <p:grpSp>
        <p:nvGrpSpPr>
          <p:cNvPr id="25" name="Grafik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Serbest Biçim: Şekil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pPr rtl="0"/>
              <a:endParaRPr lang="tr-TR" noProof="0"/>
            </a:p>
          </p:txBody>
        </p:sp>
        <p:sp>
          <p:nvSpPr>
            <p:cNvPr id="40" name="Serbest Biçim: Şekil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pPr rtl="0"/>
              <a:endParaRPr lang="tr-TR" noProof="0"/>
            </a:p>
          </p:txBody>
        </p:sp>
        <p:sp>
          <p:nvSpPr>
            <p:cNvPr id="41" name="Serbest Biçim: Şekil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pPr rtl="0"/>
              <a:endParaRPr lang="tr-TR" noProof="0"/>
            </a:p>
          </p:txBody>
        </p:sp>
        <p:sp>
          <p:nvSpPr>
            <p:cNvPr id="36" name="Serbest Biçim: Şekil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pPr rtl="0"/>
              <a:endParaRPr lang="tr-TR" noProof="0"/>
            </a:p>
          </p:txBody>
        </p:sp>
        <p:sp>
          <p:nvSpPr>
            <p:cNvPr id="37" name="Serbest Biçim: Şekil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pPr rtl="0"/>
              <a:endParaRPr lang="tr-TR" noProof="0"/>
            </a:p>
          </p:txBody>
        </p:sp>
        <p:sp>
          <p:nvSpPr>
            <p:cNvPr id="39" name="Serbest Biçim: Şekil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pPr rtl="0"/>
              <a:endParaRPr lang="tr-TR" noProof="0"/>
            </a:p>
          </p:txBody>
        </p:sp>
        <p:sp>
          <p:nvSpPr>
            <p:cNvPr id="26" name="Serbest Biçim: Şekil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pPr rtl="0"/>
              <a:endParaRPr lang="tr-TR" noProof="0"/>
            </a:p>
          </p:txBody>
        </p:sp>
        <p:sp>
          <p:nvSpPr>
            <p:cNvPr id="27" name="Serbest Biçim: Şekil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pPr rtl="0"/>
              <a:endParaRPr lang="tr-TR" noProof="0"/>
            </a:p>
          </p:txBody>
        </p:sp>
        <p:sp>
          <p:nvSpPr>
            <p:cNvPr id="28" name="Serbest Biçim: Şekil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pPr rtl="0"/>
              <a:endParaRPr lang="tr-TR" noProof="0"/>
            </a:p>
          </p:txBody>
        </p:sp>
        <p:sp>
          <p:nvSpPr>
            <p:cNvPr id="29" name="Serbest Biçim: Şekil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pPr rtl="0"/>
              <a:endParaRPr lang="tr-TR" noProof="0"/>
            </a:p>
          </p:txBody>
        </p:sp>
        <p:sp>
          <p:nvSpPr>
            <p:cNvPr id="30" name="Serbest Biçim: Şekil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pPr rtl="0"/>
              <a:endParaRPr lang="tr-TR" noProof="0"/>
            </a:p>
          </p:txBody>
        </p:sp>
        <p:sp>
          <p:nvSpPr>
            <p:cNvPr id="31" name="Serbest Biçim: Şekil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pPr rtl="0"/>
              <a:endParaRPr lang="tr-TR" noProof="0"/>
            </a:p>
          </p:txBody>
        </p:sp>
        <p:sp>
          <p:nvSpPr>
            <p:cNvPr id="32" name="Serbest Biçim: Şekil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pPr rtl="0"/>
              <a:endParaRPr lang="tr-TR" noProof="0"/>
            </a:p>
          </p:txBody>
        </p:sp>
        <p:sp>
          <p:nvSpPr>
            <p:cNvPr id="33" name="Serbest Biçim: Şekil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pPr rtl="0"/>
              <a:endParaRPr lang="tr-TR" noProof="0"/>
            </a:p>
          </p:txBody>
        </p:sp>
        <p:sp>
          <p:nvSpPr>
            <p:cNvPr id="35" name="Serbest Biçim: Şekil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pPr rtl="0"/>
              <a:endParaRPr lang="tr-TR" noProof="0"/>
            </a:p>
          </p:txBody>
        </p:sp>
      </p:grpSp>
      <p:sp>
        <p:nvSpPr>
          <p:cNvPr id="3" name="Alt Başlık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rtlCol="0"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a:t>ANA ŞABLONU DÜZENLEMEK İÇİN TIKLAYIN</a:t>
            </a:r>
          </a:p>
        </p:txBody>
      </p:sp>
      <p:sp>
        <p:nvSpPr>
          <p:cNvPr id="42" name="Resim Yer Tutucusu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rtlCol="0" anchor="ctr" anchorCtr="0">
            <a:normAutofit/>
          </a:bodyPr>
          <a:lstStyle>
            <a:lvl1pPr marL="0" indent="0" algn="ctr">
              <a:buNone/>
              <a:defRPr sz="1400"/>
            </a:lvl1pPr>
          </a:lstStyle>
          <a:p>
            <a:pPr rtl="0"/>
            <a:r>
              <a:rPr lang="tr-TR" noProof="0"/>
              <a:t>Resim eklemek için simgeye tıklayın</a:t>
            </a:r>
          </a:p>
        </p:txBody>
      </p:sp>
      <p:sp>
        <p:nvSpPr>
          <p:cNvPr id="2" name="Başlık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rtlCol="0" anchor="ctr" anchorCtr="0">
            <a:normAutofit/>
          </a:bodyPr>
          <a:lstStyle>
            <a:lvl1pPr algn="l">
              <a:defRPr sz="5500">
                <a:solidFill>
                  <a:schemeClr val="bg1"/>
                </a:solidFill>
              </a:defRPr>
            </a:lvl1pPr>
          </a:lstStyle>
          <a:p>
            <a:pPr rtl="0"/>
            <a:r>
              <a:rPr lang="tr-TR" noProof="0"/>
              <a:t>Sunu</a:t>
            </a:r>
            <a:br>
              <a:rPr lang="tr-TR" noProof="0"/>
            </a:br>
            <a:r>
              <a:rPr lang="tr-TR" noProof="0"/>
              <a:t>Başlık</a:t>
            </a:r>
          </a:p>
        </p:txBody>
      </p:sp>
      <p:sp>
        <p:nvSpPr>
          <p:cNvPr id="45" name="Metin Yer Tutucusu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rtlCol="0">
            <a:normAutofit/>
          </a:bodyPr>
          <a:lstStyle>
            <a:lvl1pPr marL="0" indent="0" algn="ctr">
              <a:buNone/>
              <a:defRPr sz="2600" b="1">
                <a:solidFill>
                  <a:schemeClr val="bg1"/>
                </a:solidFill>
              </a:defRPr>
            </a:lvl1pPr>
          </a:lstStyle>
          <a:p>
            <a:pPr lvl="0" rtl="0"/>
            <a:r>
              <a:rPr lang="tr-TR" noProof="0"/>
              <a:t>AY</a:t>
            </a:r>
            <a:br>
              <a:rPr lang="tr-TR" noProof="0"/>
            </a:br>
            <a:r>
              <a:rPr lang="tr-TR" noProof="0"/>
              <a:t>20XX</a:t>
            </a:r>
          </a:p>
        </p:txBody>
      </p:sp>
    </p:spTree>
    <p:extLst>
      <p:ext uri="{BB962C8B-B14F-4D97-AF65-F5344CB8AC3E}">
        <p14:creationId xmlns:p14="http://schemas.microsoft.com/office/powerpoint/2010/main" val="3771749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şekkürler Slaytı">
    <p:spTree>
      <p:nvGrpSpPr>
        <p:cNvPr id="1" name=""/>
        <p:cNvGrpSpPr/>
        <p:nvPr/>
      </p:nvGrpSpPr>
      <p:grpSpPr>
        <a:xfrm>
          <a:off x="0" y="0"/>
          <a:ext cx="0" cy="0"/>
          <a:chOff x="0" y="0"/>
          <a:chExt cx="0" cy="0"/>
        </a:xfrm>
      </p:grpSpPr>
      <p:grpSp>
        <p:nvGrpSpPr>
          <p:cNvPr id="40" name="Grafik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Serbest Biçim: Şekil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pPr rtl="0"/>
              <a:endParaRPr lang="tr-TR" noProof="0"/>
            </a:p>
          </p:txBody>
        </p:sp>
        <p:sp>
          <p:nvSpPr>
            <p:cNvPr id="41" name="Serbest Biçim: Şekil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pPr rtl="0"/>
              <a:endParaRPr lang="tr-TR" noProof="0"/>
            </a:p>
          </p:txBody>
        </p:sp>
      </p:grpSp>
      <p:sp>
        <p:nvSpPr>
          <p:cNvPr id="14" name="Serbest Biçim: Şekil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pPr rtl="0"/>
            <a:endParaRPr lang="tr-TR" noProof="0"/>
          </a:p>
        </p:txBody>
      </p:sp>
      <p:sp>
        <p:nvSpPr>
          <p:cNvPr id="10" name="Serbest Biçim: Şekil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pPr rtl="0"/>
            <a:endParaRPr lang="tr-TR" noProof="0"/>
          </a:p>
        </p:txBody>
      </p:sp>
      <p:sp>
        <p:nvSpPr>
          <p:cNvPr id="12" name="Serbest Biçim: Şekil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pPr rtl="0"/>
            <a:endParaRPr lang="tr-TR" noProof="0"/>
          </a:p>
        </p:txBody>
      </p:sp>
      <p:sp>
        <p:nvSpPr>
          <p:cNvPr id="16" name="Serbest Biçim: Şekil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pPr rtl="0"/>
            <a:endParaRPr lang="tr-TR" noProof="0"/>
          </a:p>
        </p:txBody>
      </p:sp>
      <p:sp>
        <p:nvSpPr>
          <p:cNvPr id="9" name="Serbest Biçim: Şekil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pPr rtl="0"/>
            <a:endParaRPr lang="tr-TR" noProof="0"/>
          </a:p>
        </p:txBody>
      </p:sp>
      <p:sp>
        <p:nvSpPr>
          <p:cNvPr id="11" name="Serbest Biçim: Şekil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pPr rtl="0"/>
            <a:endParaRPr lang="tr-TR" noProof="0"/>
          </a:p>
        </p:txBody>
      </p:sp>
      <p:sp>
        <p:nvSpPr>
          <p:cNvPr id="13" name="Serbest Biçim: Şekil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pPr rtl="0"/>
            <a:endParaRPr lang="tr-TR" noProof="0"/>
          </a:p>
        </p:txBody>
      </p:sp>
      <p:sp>
        <p:nvSpPr>
          <p:cNvPr id="15" name="Serbest Biçim: Şekil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pPr rtl="0"/>
            <a:endParaRPr lang="tr-TR" noProof="0"/>
          </a:p>
        </p:txBody>
      </p:sp>
      <p:sp>
        <p:nvSpPr>
          <p:cNvPr id="21" name="Başlık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rtlCol="0">
            <a:normAutofit/>
          </a:bodyPr>
          <a:lstStyle>
            <a:lvl1pPr algn="ctr">
              <a:defRPr sz="5500">
                <a:solidFill>
                  <a:schemeClr val="bg1"/>
                </a:solidFill>
              </a:defRPr>
            </a:lvl1pPr>
          </a:lstStyle>
          <a:p>
            <a:pPr rtl="0"/>
            <a:r>
              <a:rPr lang="tr-TR" noProof="0"/>
              <a:t>Teşekkürler!</a:t>
            </a:r>
          </a:p>
        </p:txBody>
      </p:sp>
      <p:grpSp>
        <p:nvGrpSpPr>
          <p:cNvPr id="23" name="Grafik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Serbest Biçim: Şekil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pPr rtl="0"/>
              <a:endParaRPr lang="tr-TR" noProof="0"/>
            </a:p>
          </p:txBody>
        </p:sp>
        <p:sp>
          <p:nvSpPr>
            <p:cNvPr id="25" name="Serbest Biçim: Şekil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pPr rtl="0"/>
              <a:endParaRPr lang="tr-TR" noProof="0"/>
            </a:p>
          </p:txBody>
        </p:sp>
        <p:sp>
          <p:nvSpPr>
            <p:cNvPr id="27" name="Serbest Biçim: Şekil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pPr rtl="0"/>
              <a:endParaRPr lang="tr-TR" noProof="0"/>
            </a:p>
          </p:txBody>
        </p:sp>
      </p:grpSp>
      <p:sp>
        <p:nvSpPr>
          <p:cNvPr id="30" name="Resim Yer Tutucusu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rtlCol="0" anchor="ctr" anchorCtr="0">
            <a:normAutofit/>
          </a:bodyPr>
          <a:lstStyle>
            <a:lvl1pPr marL="0" indent="0" algn="ctr">
              <a:buNone/>
              <a:defRPr sz="1400"/>
            </a:lvl1pPr>
          </a:lstStyle>
          <a:p>
            <a:pPr rtl="0"/>
            <a:r>
              <a:rPr lang="tr-TR" noProof="0"/>
              <a:t>Resim eklemek için simgeye tıklayın</a:t>
            </a:r>
          </a:p>
        </p:txBody>
      </p:sp>
      <p:sp>
        <p:nvSpPr>
          <p:cNvPr id="35" name="Metin Yer Tutucusu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rtlCol="0"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rtl="0"/>
            <a:r>
              <a:rPr lang="tr-TR" noProof="0"/>
              <a:t>Asıl metin stillerini düzenlemek için tıklayın</a:t>
            </a:r>
          </a:p>
        </p:txBody>
      </p:sp>
    </p:spTree>
    <p:extLst>
      <p:ext uri="{BB962C8B-B14F-4D97-AF65-F5344CB8AC3E}">
        <p14:creationId xmlns:p14="http://schemas.microsoft.com/office/powerpoint/2010/main" val="225617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grpSp>
        <p:nvGrpSpPr>
          <p:cNvPr id="25" name="Grafik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Serbest Biçim: Şekil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pPr rtl="0"/>
              <a:endParaRPr lang="tr-TR" noProof="0"/>
            </a:p>
          </p:txBody>
        </p:sp>
        <p:sp>
          <p:nvSpPr>
            <p:cNvPr id="40" name="Serbest Biçim: Şekil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pPr rtl="0"/>
              <a:endParaRPr lang="tr-TR" noProof="0"/>
            </a:p>
          </p:txBody>
        </p:sp>
        <p:sp>
          <p:nvSpPr>
            <p:cNvPr id="41" name="Serbest Biçim: Şekil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pPr rtl="0"/>
              <a:endParaRPr lang="tr-TR" noProof="0"/>
            </a:p>
          </p:txBody>
        </p:sp>
        <p:sp>
          <p:nvSpPr>
            <p:cNvPr id="36" name="Serbest Biçim: Şekil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pPr rtl="0"/>
              <a:endParaRPr lang="tr-TR" noProof="0"/>
            </a:p>
          </p:txBody>
        </p:sp>
        <p:sp>
          <p:nvSpPr>
            <p:cNvPr id="37" name="Serbest Biçim: Şekil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pPr rtl="0"/>
              <a:endParaRPr lang="tr-TR" noProof="0"/>
            </a:p>
          </p:txBody>
        </p:sp>
        <p:sp>
          <p:nvSpPr>
            <p:cNvPr id="39" name="Serbest Biçim: Şekil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pPr rtl="0"/>
              <a:endParaRPr lang="tr-TR" noProof="0"/>
            </a:p>
          </p:txBody>
        </p:sp>
        <p:sp>
          <p:nvSpPr>
            <p:cNvPr id="26" name="Serbest Biçim: Şekil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pPr rtl="0"/>
              <a:endParaRPr lang="tr-TR" noProof="0"/>
            </a:p>
          </p:txBody>
        </p:sp>
        <p:sp>
          <p:nvSpPr>
            <p:cNvPr id="27" name="Serbest Biçim: Şekil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pPr rtl="0"/>
              <a:endParaRPr lang="tr-TR" noProof="0"/>
            </a:p>
          </p:txBody>
        </p:sp>
        <p:sp>
          <p:nvSpPr>
            <p:cNvPr id="28" name="Serbest Biçim: Şekil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pPr rtl="0"/>
              <a:endParaRPr lang="tr-TR" noProof="0"/>
            </a:p>
          </p:txBody>
        </p:sp>
        <p:sp>
          <p:nvSpPr>
            <p:cNvPr id="29" name="Serbest Biçim: Şekil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pPr rtl="0"/>
              <a:endParaRPr lang="tr-TR" noProof="0"/>
            </a:p>
          </p:txBody>
        </p:sp>
        <p:sp>
          <p:nvSpPr>
            <p:cNvPr id="30" name="Serbest Biçim: Şekil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pPr rtl="0"/>
              <a:endParaRPr lang="tr-TR" noProof="0"/>
            </a:p>
          </p:txBody>
        </p:sp>
        <p:sp>
          <p:nvSpPr>
            <p:cNvPr id="31" name="Serbest Biçim: Şekil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pPr rtl="0"/>
              <a:endParaRPr lang="tr-TR" noProof="0"/>
            </a:p>
          </p:txBody>
        </p:sp>
        <p:sp>
          <p:nvSpPr>
            <p:cNvPr id="32" name="Serbest Biçim: Şekil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pPr rtl="0"/>
              <a:endParaRPr lang="tr-TR" noProof="0"/>
            </a:p>
          </p:txBody>
        </p:sp>
        <p:sp>
          <p:nvSpPr>
            <p:cNvPr id="33" name="Serbest Biçim: Şekil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pPr rtl="0"/>
              <a:endParaRPr lang="tr-TR" noProof="0"/>
            </a:p>
          </p:txBody>
        </p:sp>
        <p:sp>
          <p:nvSpPr>
            <p:cNvPr id="35" name="Serbest Biçim: Şekil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pPr rtl="0"/>
              <a:endParaRPr lang="tr-TR" noProof="0"/>
            </a:p>
          </p:txBody>
        </p:sp>
      </p:grpSp>
      <p:sp>
        <p:nvSpPr>
          <p:cNvPr id="2" name="Başlık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rtlCol="0" anchor="ctr" anchorCtr="0">
            <a:normAutofit/>
          </a:bodyPr>
          <a:lstStyle>
            <a:lvl1pPr algn="l">
              <a:defRPr sz="5500">
                <a:solidFill>
                  <a:schemeClr val="bg1"/>
                </a:solidFill>
              </a:defRPr>
            </a:lvl1pPr>
          </a:lstStyle>
          <a:p>
            <a:pPr rtl="0"/>
            <a:r>
              <a:rPr lang="tr-TR" noProof="0"/>
              <a:t>Sunu</a:t>
            </a:r>
            <a:br>
              <a:rPr lang="tr-TR" noProof="0"/>
            </a:br>
            <a:r>
              <a:rPr lang="tr-TR" noProof="0"/>
              <a:t>Başlık</a:t>
            </a:r>
          </a:p>
        </p:txBody>
      </p:sp>
      <p:sp>
        <p:nvSpPr>
          <p:cNvPr id="23" name="Alt Başlık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rtlCol="0"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a:t>ASIL ALT BAŞLIK STİLİNİ DÜZENLEMEK İÇİN TIKLAYIN</a:t>
            </a:r>
          </a:p>
        </p:txBody>
      </p:sp>
    </p:spTree>
    <p:extLst>
      <p:ext uri="{BB962C8B-B14F-4D97-AF65-F5344CB8AC3E}">
        <p14:creationId xmlns:p14="http://schemas.microsoft.com/office/powerpoint/2010/main" val="655702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ölüm Üst Bilgisi">
    <p:spTree>
      <p:nvGrpSpPr>
        <p:cNvPr id="1" name=""/>
        <p:cNvGrpSpPr/>
        <p:nvPr/>
      </p:nvGrpSpPr>
      <p:grpSpPr>
        <a:xfrm>
          <a:off x="0" y="0"/>
          <a:ext cx="0" cy="0"/>
          <a:chOff x="0" y="0"/>
          <a:chExt cx="0" cy="0"/>
        </a:xfrm>
      </p:grpSpPr>
      <p:grpSp>
        <p:nvGrpSpPr>
          <p:cNvPr id="11" name="Grafik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Serbest Biçim: Şekil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pPr rtl="0"/>
              <a:endParaRPr lang="tr-TR" noProof="0"/>
            </a:p>
          </p:txBody>
        </p:sp>
        <p:sp>
          <p:nvSpPr>
            <p:cNvPr id="13" name="Serbest Biçim: Şekil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pPr rtl="0"/>
              <a:endParaRPr lang="tr-TR" noProof="0"/>
            </a:p>
          </p:txBody>
        </p:sp>
        <p:sp>
          <p:nvSpPr>
            <p:cNvPr id="14" name="Serbest Biçim: Şekil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pPr rtl="0"/>
              <a:endParaRPr lang="tr-TR" noProof="0"/>
            </a:p>
          </p:txBody>
        </p:sp>
      </p:grpSp>
      <p:grpSp>
        <p:nvGrpSpPr>
          <p:cNvPr id="31" name="Grafik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Serbest Biçim: Şekil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tr-TR" noProof="0"/>
            </a:p>
          </p:txBody>
        </p:sp>
        <p:sp>
          <p:nvSpPr>
            <p:cNvPr id="33" name="Serbest Biçim: Şekil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tr-TR" noProof="0"/>
            </a:p>
          </p:txBody>
        </p:sp>
      </p:grpSp>
      <p:sp>
        <p:nvSpPr>
          <p:cNvPr id="25" name="Grafik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tr-TR" noProof="0"/>
          </a:p>
        </p:txBody>
      </p:sp>
      <p:sp>
        <p:nvSpPr>
          <p:cNvPr id="4" name="Tarih Yer Tutucusu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tr-TR" noProof="0"/>
              <a:t>GG.AA. 20XX</a:t>
            </a:r>
          </a:p>
        </p:txBody>
      </p:sp>
      <p:sp>
        <p:nvSpPr>
          <p:cNvPr id="5" name="Alt Bilgi Yer Tutucusu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tr-TR" noProof="0"/>
              <a:t>ALT BİLGİ EKLE</a:t>
            </a:r>
          </a:p>
        </p:txBody>
      </p:sp>
      <p:sp>
        <p:nvSpPr>
          <p:cNvPr id="6" name="Slayt Numarası Yer Tutucusu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tr-TR" noProof="0" smtClean="0"/>
              <a:t>‹#›</a:t>
            </a:fld>
            <a:endParaRPr lang="tr-TR" noProof="0"/>
          </a:p>
        </p:txBody>
      </p:sp>
      <p:sp>
        <p:nvSpPr>
          <p:cNvPr id="8" name="Grafik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tr-TR" noProof="0"/>
          </a:p>
        </p:txBody>
      </p:sp>
      <p:sp>
        <p:nvSpPr>
          <p:cNvPr id="2" name="Başlık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rtlCol="0">
            <a:normAutofit/>
          </a:bodyPr>
          <a:lstStyle>
            <a:lvl1pPr>
              <a:defRPr sz="4000" b="1">
                <a:solidFill>
                  <a:schemeClr val="bg1"/>
                </a:solidFill>
              </a:defRPr>
            </a:lvl1pPr>
          </a:lstStyle>
          <a:p>
            <a:pPr rtl="0"/>
            <a:r>
              <a:rPr lang="tr-TR" noProof="0"/>
              <a:t>Ayırıcı Slayt</a:t>
            </a:r>
          </a:p>
        </p:txBody>
      </p:sp>
      <p:grpSp>
        <p:nvGrpSpPr>
          <p:cNvPr id="26" name="Grafik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Serbest Biçim: Şekil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tr-TR" noProof="0"/>
            </a:p>
          </p:txBody>
        </p:sp>
        <p:sp>
          <p:nvSpPr>
            <p:cNvPr id="28" name="Serbest Biçim: Şekil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tr-TR" noProof="0"/>
            </a:p>
          </p:txBody>
        </p:sp>
        <p:sp>
          <p:nvSpPr>
            <p:cNvPr id="29" name="Serbest Biçim: Şekil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tr-TR" noProof="0"/>
            </a:p>
          </p:txBody>
        </p:sp>
        <p:sp>
          <p:nvSpPr>
            <p:cNvPr id="30" name="Serbest Biçim: Şekil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tr-TR" noProof="0"/>
            </a:p>
          </p:txBody>
        </p:sp>
      </p:grpSp>
      <p:sp>
        <p:nvSpPr>
          <p:cNvPr id="21" name="Metin Yer Tutucusu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rtlCol="0">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r-TR" noProof="0"/>
              <a:t>Asıl metin stillerini düzenlemek için tıklayın</a:t>
            </a:r>
          </a:p>
        </p:txBody>
      </p:sp>
    </p:spTree>
    <p:extLst>
      <p:ext uri="{BB962C8B-B14F-4D97-AF65-F5344CB8AC3E}">
        <p14:creationId xmlns:p14="http://schemas.microsoft.com/office/powerpoint/2010/main" val="180464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grpSp>
        <p:nvGrpSpPr>
          <p:cNvPr id="31" name="Grafik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Serbest Biçim: Şekil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tr-TR" noProof="0"/>
            </a:p>
          </p:txBody>
        </p:sp>
        <p:sp>
          <p:nvSpPr>
            <p:cNvPr id="33" name="Serbest Biçim: Şekil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tr-TR" noProof="0"/>
            </a:p>
          </p:txBody>
        </p:sp>
      </p:grpSp>
      <p:sp>
        <p:nvSpPr>
          <p:cNvPr id="25" name="Grafik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tr-TR" noProof="0"/>
          </a:p>
        </p:txBody>
      </p:sp>
      <p:sp>
        <p:nvSpPr>
          <p:cNvPr id="4" name="Tarih Yer Tutucusu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tr-TR" noProof="0"/>
              <a:t>GG.AA. 20XX</a:t>
            </a:r>
          </a:p>
        </p:txBody>
      </p:sp>
      <p:sp>
        <p:nvSpPr>
          <p:cNvPr id="5" name="Alt Bilgi Yer Tutucusu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tr-TR" noProof="0"/>
              <a:t>ALT BİLGİ EKLE</a:t>
            </a:r>
          </a:p>
        </p:txBody>
      </p:sp>
      <p:sp>
        <p:nvSpPr>
          <p:cNvPr id="6" name="Slayt Numarası Yer Tutucusu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tr-TR" noProof="0" smtClean="0"/>
              <a:t>‹#›</a:t>
            </a:fld>
            <a:endParaRPr lang="tr-TR" noProof="0"/>
          </a:p>
        </p:txBody>
      </p:sp>
      <p:sp>
        <p:nvSpPr>
          <p:cNvPr id="8" name="Grafik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tr-TR" noProof="0"/>
          </a:p>
        </p:txBody>
      </p:sp>
      <p:grpSp>
        <p:nvGrpSpPr>
          <p:cNvPr id="26" name="Grafik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Serbest Biçim: Şekil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tr-TR" noProof="0"/>
            </a:p>
          </p:txBody>
        </p:sp>
        <p:sp>
          <p:nvSpPr>
            <p:cNvPr id="28" name="Serbest Biçim: Şekil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tr-TR" noProof="0"/>
            </a:p>
          </p:txBody>
        </p:sp>
        <p:sp>
          <p:nvSpPr>
            <p:cNvPr id="29" name="Serbest Biçim: Şekil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tr-TR" noProof="0"/>
            </a:p>
          </p:txBody>
        </p:sp>
        <p:sp>
          <p:nvSpPr>
            <p:cNvPr id="30" name="Serbest Biçim: Şekil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tr-TR" noProof="0"/>
            </a:p>
          </p:txBody>
        </p:sp>
      </p:grpSp>
      <p:sp>
        <p:nvSpPr>
          <p:cNvPr id="7" name="Başlık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rtl="0"/>
            <a:r>
              <a:rPr lang="tr-TR" noProof="0"/>
              <a:t>Asıl başlık stilini düzenlemek için tıklayın</a:t>
            </a:r>
          </a:p>
        </p:txBody>
      </p:sp>
      <p:sp>
        <p:nvSpPr>
          <p:cNvPr id="22" name="İçerik Yer Tutucusu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Tree>
    <p:extLst>
      <p:ext uri="{BB962C8B-B14F-4D97-AF65-F5344CB8AC3E}">
        <p14:creationId xmlns:p14="http://schemas.microsoft.com/office/powerpoint/2010/main" val="99144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ki İçerik">
    <p:spTree>
      <p:nvGrpSpPr>
        <p:cNvPr id="1" name=""/>
        <p:cNvGrpSpPr/>
        <p:nvPr/>
      </p:nvGrpSpPr>
      <p:grpSpPr>
        <a:xfrm>
          <a:off x="0" y="0"/>
          <a:ext cx="0" cy="0"/>
          <a:chOff x="0" y="0"/>
          <a:chExt cx="0" cy="0"/>
        </a:xfrm>
      </p:grpSpPr>
      <p:grpSp>
        <p:nvGrpSpPr>
          <p:cNvPr id="31" name="Grafik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Serbest Biçim: Şekil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tr-TR" noProof="0"/>
            </a:p>
          </p:txBody>
        </p:sp>
        <p:sp>
          <p:nvSpPr>
            <p:cNvPr id="33" name="Serbest Biçim: Şekil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tr-TR" noProof="0"/>
            </a:p>
          </p:txBody>
        </p:sp>
      </p:grpSp>
      <p:sp>
        <p:nvSpPr>
          <p:cNvPr id="25" name="Grafik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tr-TR" noProof="0"/>
          </a:p>
        </p:txBody>
      </p:sp>
      <p:sp>
        <p:nvSpPr>
          <p:cNvPr id="4" name="Tarih Yer Tutucusu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tr-TR" noProof="0"/>
              <a:t>GG.AA. 20XX</a:t>
            </a:r>
          </a:p>
        </p:txBody>
      </p:sp>
      <p:sp>
        <p:nvSpPr>
          <p:cNvPr id="5" name="Alt Bilgi Yer Tutucusu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tr-TR" noProof="0"/>
              <a:t>ALT BİLGİ EKLE</a:t>
            </a:r>
          </a:p>
        </p:txBody>
      </p:sp>
      <p:sp>
        <p:nvSpPr>
          <p:cNvPr id="6" name="Slayt Numarası Yer Tutucusu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tr-TR" noProof="0" smtClean="0"/>
              <a:t>‹#›</a:t>
            </a:fld>
            <a:endParaRPr lang="tr-TR" noProof="0"/>
          </a:p>
        </p:txBody>
      </p:sp>
      <p:sp>
        <p:nvSpPr>
          <p:cNvPr id="8" name="Grafik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tr-TR" noProof="0"/>
          </a:p>
        </p:txBody>
      </p:sp>
      <p:grpSp>
        <p:nvGrpSpPr>
          <p:cNvPr id="26" name="Grafik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Serbest Biçim: Şekil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tr-TR" noProof="0"/>
            </a:p>
          </p:txBody>
        </p:sp>
        <p:sp>
          <p:nvSpPr>
            <p:cNvPr id="28" name="Serbest Biçim: Şekil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tr-TR" noProof="0"/>
            </a:p>
          </p:txBody>
        </p:sp>
        <p:sp>
          <p:nvSpPr>
            <p:cNvPr id="29" name="Serbest Biçim: Şekil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tr-TR" noProof="0"/>
            </a:p>
          </p:txBody>
        </p:sp>
        <p:sp>
          <p:nvSpPr>
            <p:cNvPr id="30" name="Serbest Biçim: Şekil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tr-TR" noProof="0"/>
            </a:p>
          </p:txBody>
        </p:sp>
      </p:grpSp>
      <p:sp>
        <p:nvSpPr>
          <p:cNvPr id="7" name="Başlık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rtl="0"/>
            <a:r>
              <a:rPr lang="tr-TR" noProof="0"/>
              <a:t>Asıl başlık stilini düzenlemek için tıklayın</a:t>
            </a:r>
          </a:p>
        </p:txBody>
      </p:sp>
      <p:sp>
        <p:nvSpPr>
          <p:cNvPr id="17" name="İçerik Yer Tutucusu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18" name="İçerik Yer Tutucusu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Tree>
    <p:extLst>
      <p:ext uri="{BB962C8B-B14F-4D97-AF65-F5344CB8AC3E}">
        <p14:creationId xmlns:p14="http://schemas.microsoft.com/office/powerpoint/2010/main" val="101366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rşılaştırma">
    <p:spTree>
      <p:nvGrpSpPr>
        <p:cNvPr id="1" name=""/>
        <p:cNvGrpSpPr/>
        <p:nvPr/>
      </p:nvGrpSpPr>
      <p:grpSpPr>
        <a:xfrm>
          <a:off x="0" y="0"/>
          <a:ext cx="0" cy="0"/>
          <a:chOff x="0" y="0"/>
          <a:chExt cx="0" cy="0"/>
        </a:xfrm>
      </p:grpSpPr>
      <p:grpSp>
        <p:nvGrpSpPr>
          <p:cNvPr id="31" name="Grafik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Serbest Biçim: Şekil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tr-TR" noProof="0"/>
            </a:p>
          </p:txBody>
        </p:sp>
        <p:sp>
          <p:nvSpPr>
            <p:cNvPr id="33" name="Serbest Biçim: Şekil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tr-TR" noProof="0"/>
            </a:p>
          </p:txBody>
        </p:sp>
      </p:grpSp>
      <p:sp>
        <p:nvSpPr>
          <p:cNvPr id="25" name="Grafik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tr-TR" noProof="0"/>
          </a:p>
        </p:txBody>
      </p:sp>
      <p:sp>
        <p:nvSpPr>
          <p:cNvPr id="4" name="Tarih Yer Tutucusu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tr-TR" noProof="0"/>
              <a:t>GG.AA. 20XX</a:t>
            </a:r>
          </a:p>
        </p:txBody>
      </p:sp>
      <p:sp>
        <p:nvSpPr>
          <p:cNvPr id="5" name="Alt Bilgi Yer Tutucusu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tr-TR" noProof="0"/>
              <a:t>ALT BİLGİ EKLE</a:t>
            </a:r>
          </a:p>
        </p:txBody>
      </p:sp>
      <p:sp>
        <p:nvSpPr>
          <p:cNvPr id="6" name="Slayt Numarası Yer Tutucusu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tr-TR" noProof="0" smtClean="0"/>
              <a:t>‹#›</a:t>
            </a:fld>
            <a:endParaRPr lang="tr-TR" noProof="0"/>
          </a:p>
        </p:txBody>
      </p:sp>
      <p:sp>
        <p:nvSpPr>
          <p:cNvPr id="8" name="Grafik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tr-TR" noProof="0"/>
          </a:p>
        </p:txBody>
      </p:sp>
      <p:grpSp>
        <p:nvGrpSpPr>
          <p:cNvPr id="26" name="Grafik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Serbest Biçim: Şekil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tr-TR" noProof="0"/>
            </a:p>
          </p:txBody>
        </p:sp>
        <p:sp>
          <p:nvSpPr>
            <p:cNvPr id="28" name="Serbest Biçim: Şekil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tr-TR" noProof="0"/>
            </a:p>
          </p:txBody>
        </p:sp>
        <p:sp>
          <p:nvSpPr>
            <p:cNvPr id="29" name="Serbest Biçim: Şekil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tr-TR" noProof="0"/>
            </a:p>
          </p:txBody>
        </p:sp>
        <p:sp>
          <p:nvSpPr>
            <p:cNvPr id="30" name="Serbest Biçim: Şekil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tr-TR" noProof="0"/>
            </a:p>
          </p:txBody>
        </p:sp>
      </p:grpSp>
      <p:sp>
        <p:nvSpPr>
          <p:cNvPr id="7" name="Başlık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rtl="0"/>
            <a:r>
              <a:rPr lang="tr-TR" noProof="0"/>
              <a:t>Asıl başlık stilini düzenlemek için tıklayın</a:t>
            </a:r>
          </a:p>
        </p:txBody>
      </p:sp>
      <p:sp>
        <p:nvSpPr>
          <p:cNvPr id="17" name="Metin Yer Tutucusu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rtlCol="0"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18" name="İçerik Yer Tutucusu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19" name="Metin Yer Tutucusu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rtlCol="0"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20" name="İçerik Yer Tutucusu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Tree>
    <p:extLst>
      <p:ext uri="{BB962C8B-B14F-4D97-AF65-F5344CB8AC3E}">
        <p14:creationId xmlns:p14="http://schemas.microsoft.com/office/powerpoint/2010/main" val="391523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sim Yazılı İçerik">
    <p:spTree>
      <p:nvGrpSpPr>
        <p:cNvPr id="1" name=""/>
        <p:cNvGrpSpPr/>
        <p:nvPr/>
      </p:nvGrpSpPr>
      <p:grpSpPr>
        <a:xfrm>
          <a:off x="0" y="0"/>
          <a:ext cx="0" cy="0"/>
          <a:chOff x="0" y="0"/>
          <a:chExt cx="0" cy="0"/>
        </a:xfrm>
      </p:grpSpPr>
      <p:grpSp>
        <p:nvGrpSpPr>
          <p:cNvPr id="11" name="Grafik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Serbest Biçim: Şekil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tr-TR" noProof="0"/>
            </a:p>
          </p:txBody>
        </p:sp>
        <p:sp>
          <p:nvSpPr>
            <p:cNvPr id="13" name="Serbest Biçim: Şekil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tr-TR" noProof="0"/>
            </a:p>
          </p:txBody>
        </p:sp>
      </p:grpSp>
      <p:sp>
        <p:nvSpPr>
          <p:cNvPr id="4" name="Alt Bilgi Yer Tutucusu 3">
            <a:extLst>
              <a:ext uri="{FF2B5EF4-FFF2-40B4-BE49-F238E27FC236}">
                <a16:creationId xmlns:a16="http://schemas.microsoft.com/office/drawing/2014/main" id="{E0C30E6F-5F7C-4623-959A-EDA2C1A2EB4E}"/>
              </a:ext>
            </a:extLst>
          </p:cNvPr>
          <p:cNvSpPr>
            <a:spLocks noGrp="1"/>
          </p:cNvSpPr>
          <p:nvPr>
            <p:ph type="ftr" sz="quarter" idx="11"/>
          </p:nvPr>
        </p:nvSpPr>
        <p:spPr/>
        <p:txBody>
          <a:bodyPr rtlCol="0"/>
          <a:lstStyle/>
          <a:p>
            <a:pPr rtl="0"/>
            <a:r>
              <a:rPr lang="tr-TR" noProof="0"/>
              <a:t>ALT BİLGİ EKLE</a:t>
            </a:r>
          </a:p>
        </p:txBody>
      </p:sp>
      <p:sp>
        <p:nvSpPr>
          <p:cNvPr id="5" name="Slayt Numarası Yer Tutucusu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rtlCol="0"/>
          <a:lstStyle/>
          <a:p>
            <a:pPr rtl="0"/>
            <a:fld id="{98C0CDE5-970C-4CC4-BF43-0DA127E73E82}" type="slidenum">
              <a:rPr lang="tr-TR" noProof="0" smtClean="0"/>
              <a:t>‹#›</a:t>
            </a:fld>
            <a:endParaRPr lang="tr-TR" noProof="0"/>
          </a:p>
        </p:txBody>
      </p:sp>
      <p:sp>
        <p:nvSpPr>
          <p:cNvPr id="6" name="Grafik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tr-TR" noProof="0"/>
          </a:p>
        </p:txBody>
      </p:sp>
      <p:sp>
        <p:nvSpPr>
          <p:cNvPr id="7" name="Grafik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tr-TR" noProof="0"/>
          </a:p>
        </p:txBody>
      </p:sp>
      <p:sp>
        <p:nvSpPr>
          <p:cNvPr id="27" name="Serbest Biçim: Şekil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pPr rtl="0"/>
            <a:endParaRPr lang="tr-TR" noProof="0"/>
          </a:p>
        </p:txBody>
      </p:sp>
      <p:sp>
        <p:nvSpPr>
          <p:cNvPr id="28" name="Serbest Biçim: Şekil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pPr rtl="0"/>
            <a:endParaRPr lang="tr-TR" noProof="0"/>
          </a:p>
        </p:txBody>
      </p:sp>
      <p:sp>
        <p:nvSpPr>
          <p:cNvPr id="16" name="İçerik Yer Tutucusu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19" name="Metin Yer Tutucusu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rtlCol="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a:t>Asıl metin stillerini düzenlemek için tıklayın</a:t>
            </a:r>
          </a:p>
        </p:txBody>
      </p:sp>
      <p:sp>
        <p:nvSpPr>
          <p:cNvPr id="2" name="Başlık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rtlCol="0"/>
          <a:lstStyle>
            <a:lvl1pPr>
              <a:defRPr>
                <a:solidFill>
                  <a:schemeClr val="bg1"/>
                </a:solidFill>
              </a:defRPr>
            </a:lvl1pPr>
          </a:lstStyle>
          <a:p>
            <a:pPr rtl="0"/>
            <a:r>
              <a:rPr lang="tr-TR" noProof="0"/>
              <a:t>Asıl başlık stilini düzenlemek için tıklayın</a:t>
            </a:r>
          </a:p>
        </p:txBody>
      </p:sp>
    </p:spTree>
    <p:extLst>
      <p:ext uri="{BB962C8B-B14F-4D97-AF65-F5344CB8AC3E}">
        <p14:creationId xmlns:p14="http://schemas.microsoft.com/office/powerpoint/2010/main" val="19980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Grafik Slaytı">
    <p:spTree>
      <p:nvGrpSpPr>
        <p:cNvPr id="1" name=""/>
        <p:cNvGrpSpPr/>
        <p:nvPr/>
      </p:nvGrpSpPr>
      <p:grpSpPr>
        <a:xfrm>
          <a:off x="0" y="0"/>
          <a:ext cx="0" cy="0"/>
          <a:chOff x="0" y="0"/>
          <a:chExt cx="0" cy="0"/>
        </a:xfrm>
      </p:grpSpPr>
      <p:grpSp>
        <p:nvGrpSpPr>
          <p:cNvPr id="11" name="Grafik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Serbest Biçim: Şekil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tr-TR" noProof="0"/>
            </a:p>
          </p:txBody>
        </p:sp>
        <p:sp>
          <p:nvSpPr>
            <p:cNvPr id="13" name="Serbest Biçim: Şekil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tr-TR" noProof="0"/>
            </a:p>
          </p:txBody>
        </p:sp>
      </p:grpSp>
      <p:sp>
        <p:nvSpPr>
          <p:cNvPr id="4" name="Alt Bilgi Yer Tutucusu 3">
            <a:extLst>
              <a:ext uri="{FF2B5EF4-FFF2-40B4-BE49-F238E27FC236}">
                <a16:creationId xmlns:a16="http://schemas.microsoft.com/office/drawing/2014/main" id="{E0C30E6F-5F7C-4623-959A-EDA2C1A2EB4E}"/>
              </a:ext>
            </a:extLst>
          </p:cNvPr>
          <p:cNvSpPr>
            <a:spLocks noGrp="1"/>
          </p:cNvSpPr>
          <p:nvPr>
            <p:ph type="ftr" sz="quarter" idx="11"/>
          </p:nvPr>
        </p:nvSpPr>
        <p:spPr/>
        <p:txBody>
          <a:bodyPr rtlCol="0"/>
          <a:lstStyle/>
          <a:p>
            <a:pPr rtl="0"/>
            <a:r>
              <a:rPr lang="tr-TR" noProof="0"/>
              <a:t>ALT BİLGİ EKLE</a:t>
            </a:r>
          </a:p>
        </p:txBody>
      </p:sp>
      <p:sp>
        <p:nvSpPr>
          <p:cNvPr id="5" name="Slayt Numarası Yer Tutucusu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rtlCol="0"/>
          <a:lstStyle/>
          <a:p>
            <a:pPr rtl="0"/>
            <a:fld id="{98C0CDE5-970C-4CC4-BF43-0DA127E73E82}" type="slidenum">
              <a:rPr lang="tr-TR" noProof="0" smtClean="0"/>
              <a:t>‹#›</a:t>
            </a:fld>
            <a:endParaRPr lang="tr-TR" noProof="0"/>
          </a:p>
        </p:txBody>
      </p:sp>
      <p:sp>
        <p:nvSpPr>
          <p:cNvPr id="6" name="Grafik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tr-TR" noProof="0"/>
          </a:p>
        </p:txBody>
      </p:sp>
      <p:sp>
        <p:nvSpPr>
          <p:cNvPr id="7" name="Grafik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tr-TR" noProof="0"/>
          </a:p>
        </p:txBody>
      </p:sp>
      <p:sp>
        <p:nvSpPr>
          <p:cNvPr id="27" name="Serbest Biçim: Şekil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pPr rtl="0"/>
            <a:endParaRPr lang="tr-TR" noProof="0"/>
          </a:p>
        </p:txBody>
      </p:sp>
      <p:sp>
        <p:nvSpPr>
          <p:cNvPr id="28" name="Serbest Biçim: Şekil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pPr rtl="0"/>
            <a:endParaRPr lang="tr-TR" noProof="0"/>
          </a:p>
        </p:txBody>
      </p:sp>
      <p:sp>
        <p:nvSpPr>
          <p:cNvPr id="17" name="Resim Yer Tutucusu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noProof="0"/>
              <a:t>Resim eklemek için simgeye tıklayın</a:t>
            </a:r>
          </a:p>
        </p:txBody>
      </p:sp>
      <p:sp>
        <p:nvSpPr>
          <p:cNvPr id="18" name="Metin Yer Tutucusu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rtlCol="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a:t>Asıl metin stillerini düzenlemek için tıklayın</a:t>
            </a:r>
          </a:p>
        </p:txBody>
      </p:sp>
      <p:sp>
        <p:nvSpPr>
          <p:cNvPr id="2" name="Başlık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rtlCol="0"/>
          <a:lstStyle>
            <a:lvl1pPr>
              <a:defRPr>
                <a:solidFill>
                  <a:schemeClr val="bg1"/>
                </a:solidFill>
              </a:defRPr>
            </a:lvl1pPr>
          </a:lstStyle>
          <a:p>
            <a:pPr rtl="0"/>
            <a:r>
              <a:rPr lang="tr-TR" noProof="0"/>
              <a:t>Asıl başlık stilini düzenlemek için tıklayın</a:t>
            </a:r>
          </a:p>
        </p:txBody>
      </p:sp>
    </p:spTree>
    <p:extLst>
      <p:ext uri="{BB962C8B-B14F-4D97-AF65-F5344CB8AC3E}">
        <p14:creationId xmlns:p14="http://schemas.microsoft.com/office/powerpoint/2010/main" val="987248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Yalnızca Başlık">
    <p:spTree>
      <p:nvGrpSpPr>
        <p:cNvPr id="1" name=""/>
        <p:cNvGrpSpPr/>
        <p:nvPr/>
      </p:nvGrpSpPr>
      <p:grpSpPr>
        <a:xfrm>
          <a:off x="0" y="0"/>
          <a:ext cx="0" cy="0"/>
          <a:chOff x="0" y="0"/>
          <a:chExt cx="0" cy="0"/>
        </a:xfrm>
      </p:grpSpPr>
      <p:grpSp>
        <p:nvGrpSpPr>
          <p:cNvPr id="31" name="Grafik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Serbest Biçim: Şekil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tr-TR" noProof="0"/>
            </a:p>
          </p:txBody>
        </p:sp>
        <p:sp>
          <p:nvSpPr>
            <p:cNvPr id="33" name="Serbest Biçim: Şekil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tr-TR" noProof="0"/>
            </a:p>
          </p:txBody>
        </p:sp>
      </p:grpSp>
      <p:sp>
        <p:nvSpPr>
          <p:cNvPr id="25" name="Grafik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tr-TR" noProof="0"/>
          </a:p>
        </p:txBody>
      </p:sp>
      <p:sp>
        <p:nvSpPr>
          <p:cNvPr id="4" name="Tarih Yer Tutucusu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tr-TR" noProof="0"/>
              <a:t>GG.AA. 20XX</a:t>
            </a:r>
          </a:p>
        </p:txBody>
      </p:sp>
      <p:sp>
        <p:nvSpPr>
          <p:cNvPr id="5" name="Alt Bilgi Yer Tutucusu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tr-TR" noProof="0"/>
              <a:t>ALT BİLGİ EKLE</a:t>
            </a:r>
          </a:p>
        </p:txBody>
      </p:sp>
      <p:sp>
        <p:nvSpPr>
          <p:cNvPr id="6" name="Slayt Numarası Yer Tutucusu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tr-TR" noProof="0" smtClean="0"/>
              <a:t>‹#›</a:t>
            </a:fld>
            <a:endParaRPr lang="tr-TR" noProof="0"/>
          </a:p>
        </p:txBody>
      </p:sp>
      <p:sp>
        <p:nvSpPr>
          <p:cNvPr id="8" name="Grafik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tr-TR" noProof="0"/>
          </a:p>
        </p:txBody>
      </p:sp>
      <p:grpSp>
        <p:nvGrpSpPr>
          <p:cNvPr id="26" name="Grafik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Serbest Biçim: Şekil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tr-TR" noProof="0"/>
            </a:p>
          </p:txBody>
        </p:sp>
        <p:sp>
          <p:nvSpPr>
            <p:cNvPr id="28" name="Serbest Biçim: Şekil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tr-TR" noProof="0"/>
            </a:p>
          </p:txBody>
        </p:sp>
        <p:sp>
          <p:nvSpPr>
            <p:cNvPr id="29" name="Serbest Biçim: Şekil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tr-TR" noProof="0"/>
            </a:p>
          </p:txBody>
        </p:sp>
        <p:sp>
          <p:nvSpPr>
            <p:cNvPr id="30" name="Serbest Biçim: Şekil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tr-TR" noProof="0"/>
            </a:p>
          </p:txBody>
        </p:sp>
      </p:grpSp>
      <p:sp>
        <p:nvSpPr>
          <p:cNvPr id="7" name="Başlık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rtl="0"/>
            <a:r>
              <a:rPr lang="tr-TR" noProof="0"/>
              <a:t>Asıl başlık stilini düzenlemek için tıklayın</a:t>
            </a:r>
          </a:p>
        </p:txBody>
      </p:sp>
    </p:spTree>
    <p:extLst>
      <p:ext uri="{BB962C8B-B14F-4D97-AF65-F5344CB8AC3E}">
        <p14:creationId xmlns:p14="http://schemas.microsoft.com/office/powerpoint/2010/main" val="22402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Yalnızca Başlık">
    <p:spTree>
      <p:nvGrpSpPr>
        <p:cNvPr id="1" name=""/>
        <p:cNvGrpSpPr/>
        <p:nvPr/>
      </p:nvGrpSpPr>
      <p:grpSpPr>
        <a:xfrm>
          <a:off x="0" y="0"/>
          <a:ext cx="0" cy="0"/>
          <a:chOff x="0" y="0"/>
          <a:chExt cx="0" cy="0"/>
        </a:xfrm>
      </p:grpSpPr>
      <p:grpSp>
        <p:nvGrpSpPr>
          <p:cNvPr id="31" name="Grafik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Serbest Biçim: Şekil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tr-TR" noProof="0"/>
            </a:p>
          </p:txBody>
        </p:sp>
        <p:sp>
          <p:nvSpPr>
            <p:cNvPr id="33" name="Serbest Biçim: Şekil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tr-TR" noProof="0"/>
            </a:p>
          </p:txBody>
        </p:sp>
      </p:grpSp>
      <p:sp>
        <p:nvSpPr>
          <p:cNvPr id="25" name="Grafik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tr-TR" noProof="0"/>
          </a:p>
        </p:txBody>
      </p:sp>
      <p:sp>
        <p:nvSpPr>
          <p:cNvPr id="4" name="Tarih Yer Tutucusu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tr-TR" noProof="0"/>
              <a:t>GG.AA. 20XX</a:t>
            </a:r>
          </a:p>
        </p:txBody>
      </p:sp>
      <p:sp>
        <p:nvSpPr>
          <p:cNvPr id="5" name="Alt Bilgi Yer Tutucusu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tr-TR" noProof="0"/>
              <a:t>ALT BİLGİ EKLE</a:t>
            </a:r>
          </a:p>
        </p:txBody>
      </p:sp>
      <p:sp>
        <p:nvSpPr>
          <p:cNvPr id="6" name="Slayt Numarası Yer Tutucusu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tr-TR" noProof="0" smtClean="0"/>
              <a:t>‹#›</a:t>
            </a:fld>
            <a:endParaRPr lang="tr-TR" noProof="0"/>
          </a:p>
        </p:txBody>
      </p:sp>
      <p:sp>
        <p:nvSpPr>
          <p:cNvPr id="8" name="Grafik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tr-TR" noProof="0"/>
          </a:p>
        </p:txBody>
      </p:sp>
      <p:grpSp>
        <p:nvGrpSpPr>
          <p:cNvPr id="26" name="Grafik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Serbest Biçim: Şekil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tr-TR" noProof="0"/>
            </a:p>
          </p:txBody>
        </p:sp>
        <p:sp>
          <p:nvSpPr>
            <p:cNvPr id="28" name="Serbest Biçim: Şekil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tr-TR" noProof="0"/>
            </a:p>
          </p:txBody>
        </p:sp>
        <p:sp>
          <p:nvSpPr>
            <p:cNvPr id="29" name="Serbest Biçim: Şekil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tr-TR" noProof="0"/>
            </a:p>
          </p:txBody>
        </p:sp>
        <p:sp>
          <p:nvSpPr>
            <p:cNvPr id="30" name="Serbest Biçim: Şekil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tr-TR" noProof="0"/>
            </a:p>
          </p:txBody>
        </p:sp>
      </p:grpSp>
      <p:sp>
        <p:nvSpPr>
          <p:cNvPr id="7" name="Başlık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rtl="0"/>
            <a:r>
              <a:rPr lang="tr-TR" noProof="0"/>
              <a:t>Asıl başlık stilini düzenlemek için tıklayın</a:t>
            </a:r>
          </a:p>
        </p:txBody>
      </p:sp>
      <p:sp>
        <p:nvSpPr>
          <p:cNvPr id="3" name="Metin Yer Tutucusu 2">
            <a:extLst>
              <a:ext uri="{FF2B5EF4-FFF2-40B4-BE49-F238E27FC236}">
                <a16:creationId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rtlCol="0" anchor="ctr">
            <a:normAutofit/>
          </a:bodyPr>
          <a:lstStyle>
            <a:lvl1pPr marL="0" indent="0" algn="ctr">
              <a:buNone/>
              <a:defRPr sz="6000"/>
            </a:lvl1pPr>
            <a:lvl2pPr marL="457200" indent="0">
              <a:buNone/>
              <a:defRPr/>
            </a:lvl2pPr>
          </a:lstStyle>
          <a:p>
            <a:pPr lvl="0" rtl="0"/>
            <a:r>
              <a:rPr lang="tr-TR" noProof="0"/>
              <a:t>Asıl metin stillerini düzenlemek için tıklayın</a:t>
            </a:r>
          </a:p>
        </p:txBody>
      </p:sp>
    </p:spTree>
    <p:extLst>
      <p:ext uri="{BB962C8B-B14F-4D97-AF65-F5344CB8AC3E}">
        <p14:creationId xmlns:p14="http://schemas.microsoft.com/office/powerpoint/2010/main" val="122552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simli Bölüm Üst Bilgisi">
    <p:spTree>
      <p:nvGrpSpPr>
        <p:cNvPr id="1" name=""/>
        <p:cNvGrpSpPr/>
        <p:nvPr/>
      </p:nvGrpSpPr>
      <p:grpSpPr>
        <a:xfrm>
          <a:off x="0" y="0"/>
          <a:ext cx="0" cy="0"/>
          <a:chOff x="0" y="0"/>
          <a:chExt cx="0" cy="0"/>
        </a:xfrm>
      </p:grpSpPr>
      <p:grpSp>
        <p:nvGrpSpPr>
          <p:cNvPr id="11" name="Grafik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Serbest Biçim: Şekil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pPr rtl="0"/>
              <a:endParaRPr lang="tr-TR" noProof="0"/>
            </a:p>
          </p:txBody>
        </p:sp>
        <p:sp>
          <p:nvSpPr>
            <p:cNvPr id="13" name="Serbest Biçim: Şekil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pPr rtl="0"/>
              <a:endParaRPr lang="tr-TR" noProof="0"/>
            </a:p>
          </p:txBody>
        </p:sp>
        <p:sp>
          <p:nvSpPr>
            <p:cNvPr id="14" name="Serbest Biçim: Şekil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pPr rtl="0"/>
              <a:endParaRPr lang="tr-TR" noProof="0"/>
            </a:p>
          </p:txBody>
        </p:sp>
      </p:grpSp>
      <p:grpSp>
        <p:nvGrpSpPr>
          <p:cNvPr id="31" name="Grafik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Serbest Biçim: Şekil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tr-TR" noProof="0"/>
            </a:p>
          </p:txBody>
        </p:sp>
        <p:sp>
          <p:nvSpPr>
            <p:cNvPr id="33" name="Serbest Biçim: Şekil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tr-TR" noProof="0"/>
            </a:p>
          </p:txBody>
        </p:sp>
      </p:grpSp>
      <p:sp>
        <p:nvSpPr>
          <p:cNvPr id="25" name="Grafik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tr-TR" noProof="0"/>
          </a:p>
        </p:txBody>
      </p:sp>
      <p:sp>
        <p:nvSpPr>
          <p:cNvPr id="16" name="Resim Yer Tutucusu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rtlCol="0" anchor="ctr" anchorCtr="0">
            <a:normAutofit/>
          </a:bodyPr>
          <a:lstStyle>
            <a:lvl1pPr marL="0" indent="0" algn="ctr">
              <a:buNone/>
              <a:defRPr sz="1400"/>
            </a:lvl1pPr>
          </a:lstStyle>
          <a:p>
            <a:pPr rtl="0"/>
            <a:r>
              <a:rPr lang="tr-TR" noProof="0"/>
              <a:t>Resim eklemek için simgeye tıklayın</a:t>
            </a:r>
          </a:p>
        </p:txBody>
      </p:sp>
      <p:sp>
        <p:nvSpPr>
          <p:cNvPr id="4" name="Tarih Yer Tutucusu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tr-TR" noProof="0"/>
              <a:t>GG.AA. 20XX</a:t>
            </a:r>
          </a:p>
        </p:txBody>
      </p:sp>
      <p:sp>
        <p:nvSpPr>
          <p:cNvPr id="5" name="Alt Bilgi Yer Tutucusu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tr-TR" noProof="0"/>
              <a:t>ALT BİLGİ EKLE</a:t>
            </a:r>
          </a:p>
        </p:txBody>
      </p:sp>
      <p:sp>
        <p:nvSpPr>
          <p:cNvPr id="6" name="Slayt Numarası Yer Tutucusu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tr-TR" noProof="0" smtClean="0"/>
              <a:t>‹#›</a:t>
            </a:fld>
            <a:endParaRPr lang="tr-TR" noProof="0"/>
          </a:p>
        </p:txBody>
      </p:sp>
      <p:sp>
        <p:nvSpPr>
          <p:cNvPr id="8" name="Grafik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tr-TR" noProof="0"/>
          </a:p>
        </p:txBody>
      </p:sp>
      <p:sp>
        <p:nvSpPr>
          <p:cNvPr id="2" name="Başlık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rtlCol="0">
            <a:normAutofit/>
          </a:bodyPr>
          <a:lstStyle>
            <a:lvl1pPr>
              <a:defRPr sz="4000" b="1">
                <a:solidFill>
                  <a:schemeClr val="bg1"/>
                </a:solidFill>
              </a:defRPr>
            </a:lvl1pPr>
          </a:lstStyle>
          <a:p>
            <a:pPr rtl="0"/>
            <a:r>
              <a:rPr lang="tr-TR" noProof="0"/>
              <a:t>Ayırıcı Slayt</a:t>
            </a:r>
          </a:p>
        </p:txBody>
      </p:sp>
      <p:grpSp>
        <p:nvGrpSpPr>
          <p:cNvPr id="26" name="Grafik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Serbest Biçim: Şekil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tr-TR" noProof="0"/>
            </a:p>
          </p:txBody>
        </p:sp>
        <p:sp>
          <p:nvSpPr>
            <p:cNvPr id="28" name="Serbest Biçim: Şekil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tr-TR" noProof="0"/>
            </a:p>
          </p:txBody>
        </p:sp>
        <p:sp>
          <p:nvSpPr>
            <p:cNvPr id="29" name="Serbest Biçim: Şekil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tr-TR" noProof="0"/>
            </a:p>
          </p:txBody>
        </p:sp>
        <p:sp>
          <p:nvSpPr>
            <p:cNvPr id="30" name="Serbest Biçim: Şekil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tr-TR" noProof="0"/>
            </a:p>
          </p:txBody>
        </p:sp>
      </p:grpSp>
    </p:spTree>
    <p:extLst>
      <p:ext uri="{BB962C8B-B14F-4D97-AF65-F5344CB8AC3E}">
        <p14:creationId xmlns:p14="http://schemas.microsoft.com/office/powerpoint/2010/main" val="365204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grpSp>
        <p:nvGrpSpPr>
          <p:cNvPr id="31" name="Grafik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Serbest Biçim: Şekil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tr-TR" noProof="0"/>
            </a:p>
          </p:txBody>
        </p:sp>
        <p:sp>
          <p:nvSpPr>
            <p:cNvPr id="33" name="Serbest Biçim: Şekil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tr-TR" noProof="0"/>
            </a:p>
          </p:txBody>
        </p:sp>
      </p:grpSp>
      <p:sp>
        <p:nvSpPr>
          <p:cNvPr id="4" name="Tarih Yer Tutucusu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tr-TR" noProof="0"/>
              <a:t>GG.AA. 20XX</a:t>
            </a:r>
          </a:p>
        </p:txBody>
      </p:sp>
      <p:sp>
        <p:nvSpPr>
          <p:cNvPr id="5" name="Alt Bilgi Yer Tutucusu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tr-TR" noProof="0"/>
              <a:t>ALT BİLGİ EKLE</a:t>
            </a:r>
          </a:p>
        </p:txBody>
      </p:sp>
      <p:sp>
        <p:nvSpPr>
          <p:cNvPr id="6" name="Slayt Numarası Yer Tutucusu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tr-TR" noProof="0" smtClean="0"/>
              <a:t>‹#›</a:t>
            </a:fld>
            <a:endParaRPr lang="tr-TR" noProof="0"/>
          </a:p>
        </p:txBody>
      </p:sp>
      <p:grpSp>
        <p:nvGrpSpPr>
          <p:cNvPr id="26" name="Grafik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Serbest Biçim: Şekil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tr-TR" noProof="0"/>
            </a:p>
          </p:txBody>
        </p:sp>
        <p:sp>
          <p:nvSpPr>
            <p:cNvPr id="28" name="Serbest Biçim: Şekil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tr-TR" noProof="0"/>
            </a:p>
          </p:txBody>
        </p:sp>
        <p:sp>
          <p:nvSpPr>
            <p:cNvPr id="29" name="Serbest Biçim: Şekil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tr-TR" noProof="0"/>
            </a:p>
          </p:txBody>
        </p:sp>
        <p:sp>
          <p:nvSpPr>
            <p:cNvPr id="30" name="Serbest Biçim: Şekil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tr-TR" noProof="0"/>
            </a:p>
          </p:txBody>
        </p:sp>
      </p:grpSp>
    </p:spTree>
    <p:extLst>
      <p:ext uri="{BB962C8B-B14F-4D97-AF65-F5344CB8AC3E}">
        <p14:creationId xmlns:p14="http://schemas.microsoft.com/office/powerpoint/2010/main" val="292285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El ile">
    <p:bg>
      <p:bgPr>
        <a:solidFill>
          <a:schemeClr val="bg1"/>
        </a:solidFill>
        <a:effectLst/>
      </p:bgPr>
    </p:bg>
    <p:spTree>
      <p:nvGrpSpPr>
        <p:cNvPr id="1" name=""/>
        <p:cNvGrpSpPr/>
        <p:nvPr/>
      </p:nvGrpSpPr>
      <p:grpSpPr>
        <a:xfrm>
          <a:off x="0" y="0"/>
          <a:ext cx="0" cy="0"/>
          <a:chOff x="0" y="0"/>
          <a:chExt cx="0" cy="0"/>
        </a:xfrm>
      </p:grpSpPr>
      <p:sp>
        <p:nvSpPr>
          <p:cNvPr id="4" name="Grafik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pPr rtl="0"/>
            <a:endParaRPr lang="tr-TR" noProof="0"/>
          </a:p>
        </p:txBody>
      </p:sp>
      <p:sp>
        <p:nvSpPr>
          <p:cNvPr id="23" name="Metin Yer Tutucusu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rtlCol="0">
            <a:normAutofit/>
          </a:bodyPr>
          <a:lstStyle>
            <a:lvl1pPr marL="0" indent="0">
              <a:buNone/>
              <a:defRPr sz="7000" b="1">
                <a:solidFill>
                  <a:schemeClr val="accent5"/>
                </a:solidFill>
                <a:latin typeface="+mj-lt"/>
              </a:defRPr>
            </a:lvl1pPr>
          </a:lstStyle>
          <a:p>
            <a:pPr lvl="0" rtl="0"/>
            <a:r>
              <a:rPr lang="tr-TR" noProof="0"/>
              <a:t>1</a:t>
            </a:r>
          </a:p>
        </p:txBody>
      </p:sp>
      <p:sp>
        <p:nvSpPr>
          <p:cNvPr id="26" name="Metin Yer Tutucusu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rtlCol="0">
            <a:normAutofit/>
          </a:bodyPr>
          <a:lstStyle>
            <a:lvl1pPr marL="0" indent="0">
              <a:buNone/>
              <a:defRPr sz="2500" b="1">
                <a:solidFill>
                  <a:schemeClr val="tx2"/>
                </a:solidFill>
                <a:latin typeface="+mj-lt"/>
              </a:defRPr>
            </a:lvl1pPr>
          </a:lstStyle>
          <a:p>
            <a:pPr lvl="0" rtl="0"/>
            <a:r>
              <a:rPr lang="tr-TR" noProof="0"/>
              <a:t>Asıl metin stillerini düzenlemek için tıklayın</a:t>
            </a:r>
          </a:p>
        </p:txBody>
      </p:sp>
      <p:sp>
        <p:nvSpPr>
          <p:cNvPr id="33" name="Metin Yer Tutucusu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rtlCol="0">
            <a:normAutofit/>
          </a:bodyPr>
          <a:lstStyle>
            <a:lvl1pPr marL="0" indent="0">
              <a:buNone/>
              <a:defRPr sz="7000" b="1">
                <a:solidFill>
                  <a:schemeClr val="accent5"/>
                </a:solidFill>
                <a:latin typeface="+mj-lt"/>
              </a:defRPr>
            </a:lvl1pPr>
          </a:lstStyle>
          <a:p>
            <a:pPr lvl="0" rtl="0"/>
            <a:r>
              <a:rPr lang="tr-TR" noProof="0"/>
              <a:t>2</a:t>
            </a:r>
          </a:p>
        </p:txBody>
      </p:sp>
      <p:sp>
        <p:nvSpPr>
          <p:cNvPr id="34" name="Metin Yer Tutucusu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rtlCol="0">
            <a:normAutofit/>
          </a:bodyPr>
          <a:lstStyle>
            <a:lvl1pPr marL="0" indent="0">
              <a:buNone/>
              <a:defRPr sz="2500" b="1">
                <a:solidFill>
                  <a:schemeClr val="tx2"/>
                </a:solidFill>
                <a:latin typeface="+mj-lt"/>
              </a:defRPr>
            </a:lvl1pPr>
          </a:lstStyle>
          <a:p>
            <a:pPr lvl="0" rtl="0"/>
            <a:r>
              <a:rPr lang="tr-TR" noProof="0"/>
              <a:t>Asıl metin stillerini düzenlemek için tıklayın</a:t>
            </a:r>
          </a:p>
        </p:txBody>
      </p:sp>
      <p:sp>
        <p:nvSpPr>
          <p:cNvPr id="37" name="Metin Yer Tutucusu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rtlCol="0">
            <a:normAutofit/>
          </a:bodyPr>
          <a:lstStyle>
            <a:lvl1pPr marL="0" indent="0">
              <a:buNone/>
              <a:defRPr sz="7000" b="1">
                <a:solidFill>
                  <a:schemeClr val="accent5"/>
                </a:solidFill>
                <a:latin typeface="+mj-lt"/>
              </a:defRPr>
            </a:lvl1pPr>
          </a:lstStyle>
          <a:p>
            <a:pPr lvl="0" rtl="0"/>
            <a:r>
              <a:rPr lang="tr-TR" noProof="0"/>
              <a:t>3</a:t>
            </a:r>
          </a:p>
        </p:txBody>
      </p:sp>
      <p:sp>
        <p:nvSpPr>
          <p:cNvPr id="38" name="Metin Yer Tutucusu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rtlCol="0">
            <a:normAutofit/>
          </a:bodyPr>
          <a:lstStyle>
            <a:lvl1pPr marL="0" indent="0">
              <a:buNone/>
              <a:defRPr sz="2500" b="1">
                <a:solidFill>
                  <a:schemeClr val="tx2"/>
                </a:solidFill>
                <a:latin typeface="+mj-lt"/>
              </a:defRPr>
            </a:lvl1pPr>
          </a:lstStyle>
          <a:p>
            <a:pPr lvl="0" rtl="0"/>
            <a:r>
              <a:rPr lang="tr-TR" noProof="0"/>
              <a:t>Asıl metin stillerini düzenlemek için tıklayın</a:t>
            </a:r>
          </a:p>
        </p:txBody>
      </p:sp>
      <p:sp>
        <p:nvSpPr>
          <p:cNvPr id="40" name="Metin Yer Tutucusu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rtlCol="0">
            <a:normAutofit/>
          </a:bodyPr>
          <a:lstStyle>
            <a:lvl1pPr marL="0" indent="0">
              <a:buNone/>
              <a:defRPr sz="1600" b="1">
                <a:solidFill>
                  <a:schemeClr val="accent4"/>
                </a:solidFill>
                <a:latin typeface="+mn-lt"/>
              </a:defRPr>
            </a:lvl1pPr>
          </a:lstStyle>
          <a:p>
            <a:pPr lvl="0" rtl="0"/>
            <a:r>
              <a:rPr lang="tr-TR" noProof="0"/>
              <a:t>Asıl metin stillerini düzenlemek için tıklayın</a:t>
            </a:r>
          </a:p>
        </p:txBody>
      </p:sp>
      <p:sp>
        <p:nvSpPr>
          <p:cNvPr id="43" name="Metin Yer Tutucusu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rtlCol="0">
            <a:normAutofit/>
          </a:bodyPr>
          <a:lstStyle>
            <a:lvl1pPr marL="0" indent="0">
              <a:buNone/>
              <a:defRPr sz="1600" b="1">
                <a:solidFill>
                  <a:schemeClr val="accent4"/>
                </a:solidFill>
                <a:latin typeface="+mn-lt"/>
              </a:defRPr>
            </a:lvl1pPr>
          </a:lstStyle>
          <a:p>
            <a:pPr lvl="0" rtl="0"/>
            <a:r>
              <a:rPr lang="tr-TR" noProof="0"/>
              <a:t>Asıl metin stillerini düzenlemek için tıklayın</a:t>
            </a:r>
          </a:p>
        </p:txBody>
      </p:sp>
      <p:sp>
        <p:nvSpPr>
          <p:cNvPr id="45" name="Metin Yer Tutucusu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rtlCol="0">
            <a:normAutofit/>
          </a:bodyPr>
          <a:lstStyle>
            <a:lvl1pPr marL="0" indent="0">
              <a:buNone/>
              <a:defRPr sz="1600" b="1">
                <a:solidFill>
                  <a:schemeClr val="accent4"/>
                </a:solidFill>
                <a:latin typeface="+mn-lt"/>
              </a:defRPr>
            </a:lvl1pPr>
          </a:lstStyle>
          <a:p>
            <a:pPr lvl="0" rtl="0"/>
            <a:r>
              <a:rPr lang="tr-TR" noProof="0"/>
              <a:t>Asıl metin stillerini düzenlemek için tıklayın</a:t>
            </a:r>
          </a:p>
        </p:txBody>
      </p:sp>
      <p:sp>
        <p:nvSpPr>
          <p:cNvPr id="46" name="Metin Yer Tutucusu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rtlCol="0">
            <a:normAutofit/>
          </a:bodyPr>
          <a:lstStyle>
            <a:lvl1pPr marL="0" indent="0">
              <a:buNone/>
              <a:defRPr sz="1600" b="1">
                <a:solidFill>
                  <a:schemeClr val="accent4"/>
                </a:solidFill>
                <a:latin typeface="+mn-lt"/>
              </a:defRPr>
            </a:lvl1pPr>
          </a:lstStyle>
          <a:p>
            <a:pPr lvl="0" rtl="0"/>
            <a:r>
              <a:rPr lang="tr-TR" noProof="0"/>
              <a:t>Asıl metin stillerini düzenlemek için tıklayın</a:t>
            </a:r>
          </a:p>
        </p:txBody>
      </p:sp>
      <p:sp>
        <p:nvSpPr>
          <p:cNvPr id="48" name="Metin Yer Tutucusu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rtlCol="0">
            <a:normAutofit/>
          </a:bodyPr>
          <a:lstStyle>
            <a:lvl1pPr marL="0" indent="0">
              <a:buNone/>
              <a:defRPr sz="1600" b="0">
                <a:solidFill>
                  <a:schemeClr val="accent3"/>
                </a:solidFill>
                <a:latin typeface="+mn-lt"/>
              </a:defRPr>
            </a:lvl1pPr>
          </a:lstStyle>
          <a:p>
            <a:pPr lvl="0" rtl="0"/>
            <a:r>
              <a:rPr lang="tr-TR" noProof="0"/>
              <a:t>Asıl metin stillerini düzenlemek için tıklayın</a:t>
            </a:r>
          </a:p>
        </p:txBody>
      </p:sp>
      <p:sp>
        <p:nvSpPr>
          <p:cNvPr id="49" name="Metin Yer Tutucusu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rtlCol="0">
            <a:normAutofit/>
          </a:bodyPr>
          <a:lstStyle>
            <a:lvl1pPr marL="0" indent="0">
              <a:buNone/>
              <a:defRPr sz="1600" b="0">
                <a:solidFill>
                  <a:schemeClr val="accent2"/>
                </a:solidFill>
                <a:latin typeface="+mn-lt"/>
              </a:defRPr>
            </a:lvl1pPr>
          </a:lstStyle>
          <a:p>
            <a:pPr lvl="0" rtl="0"/>
            <a:r>
              <a:rPr lang="tr-TR" noProof="0"/>
              <a:t>Asıl metin stillerini düzenlemek için tıklayın</a:t>
            </a:r>
          </a:p>
        </p:txBody>
      </p:sp>
      <p:sp>
        <p:nvSpPr>
          <p:cNvPr id="50" name="Metin Yer Tutucusu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rtlCol="0">
            <a:normAutofit/>
          </a:bodyPr>
          <a:lstStyle>
            <a:lvl1pPr marL="0" indent="0">
              <a:buNone/>
              <a:defRPr sz="1600" b="0">
                <a:solidFill>
                  <a:schemeClr val="accent2"/>
                </a:solidFill>
                <a:latin typeface="+mn-lt"/>
              </a:defRPr>
            </a:lvl1pPr>
          </a:lstStyle>
          <a:p>
            <a:pPr lvl="0" rtl="0"/>
            <a:r>
              <a:rPr lang="tr-TR" noProof="0"/>
              <a:t>Asıl metin stillerini düzenlemek için tıklayın</a:t>
            </a:r>
          </a:p>
        </p:txBody>
      </p:sp>
      <p:sp>
        <p:nvSpPr>
          <p:cNvPr id="55" name="Resim Yer Tutucusu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rtlCol="0" anchor="ctr" anchorCtr="0">
            <a:noAutofit/>
          </a:bodyPr>
          <a:lstStyle>
            <a:lvl1pPr marL="0" indent="0" algn="ctr">
              <a:buNone/>
              <a:defRPr sz="1400">
                <a:solidFill>
                  <a:schemeClr val="accent4"/>
                </a:solidFill>
                <a:latin typeface="+mn-lt"/>
              </a:defRPr>
            </a:lvl1pPr>
          </a:lstStyle>
          <a:p>
            <a:pPr rtl="0"/>
            <a:r>
              <a:rPr lang="tr-TR" noProof="0"/>
              <a:t>Resim eklemek için simgeye tıklayın</a:t>
            </a:r>
          </a:p>
        </p:txBody>
      </p:sp>
      <p:sp>
        <p:nvSpPr>
          <p:cNvPr id="56" name="Resim Yer Tutucusu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rtlCol="0" anchor="ctr" anchorCtr="0">
            <a:noAutofit/>
          </a:bodyPr>
          <a:lstStyle>
            <a:lvl1pPr marL="0" indent="0" algn="ctr">
              <a:buNone/>
              <a:defRPr sz="1400">
                <a:solidFill>
                  <a:schemeClr val="accent4"/>
                </a:solidFill>
                <a:latin typeface="+mn-lt"/>
              </a:defRPr>
            </a:lvl1pPr>
          </a:lstStyle>
          <a:p>
            <a:pPr rtl="0"/>
            <a:r>
              <a:rPr lang="tr-TR" noProof="0"/>
              <a:t>Resim eklemek için simgeye tıklayın</a:t>
            </a:r>
          </a:p>
        </p:txBody>
      </p:sp>
      <p:sp>
        <p:nvSpPr>
          <p:cNvPr id="57" name="Resim Yer Tutucusu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rtlCol="0" anchor="ctr" anchorCtr="0">
            <a:noAutofit/>
          </a:bodyPr>
          <a:lstStyle>
            <a:lvl1pPr marL="0" indent="0" algn="ctr">
              <a:buNone/>
              <a:defRPr sz="1400">
                <a:solidFill>
                  <a:schemeClr val="accent4"/>
                </a:solidFill>
                <a:latin typeface="+mn-lt"/>
              </a:defRPr>
            </a:lvl1pPr>
          </a:lstStyle>
          <a:p>
            <a:pPr rtl="0"/>
            <a:r>
              <a:rPr lang="tr-TR" noProof="0"/>
              <a:t>Resim eklemek için simgeye tıklayın</a:t>
            </a:r>
          </a:p>
        </p:txBody>
      </p:sp>
      <p:sp>
        <p:nvSpPr>
          <p:cNvPr id="58" name="Resim Yer Tutucusu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rtlCol="0" anchor="ctr" anchorCtr="0">
            <a:normAutofit/>
          </a:bodyPr>
          <a:lstStyle>
            <a:lvl1pPr marL="0" indent="0" algn="ctr">
              <a:buNone/>
              <a:defRPr sz="1400">
                <a:solidFill>
                  <a:schemeClr val="accent4"/>
                </a:solidFill>
                <a:latin typeface="+mn-lt"/>
              </a:defRPr>
            </a:lvl1pPr>
          </a:lstStyle>
          <a:p>
            <a:pPr rtl="0"/>
            <a:r>
              <a:rPr lang="tr-TR" noProof="0"/>
              <a:t>Resim eklemek için simgeye tıklayın</a:t>
            </a:r>
          </a:p>
        </p:txBody>
      </p:sp>
      <p:sp>
        <p:nvSpPr>
          <p:cNvPr id="2" name="Başlık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rtlCol="0"/>
          <a:lstStyle>
            <a:lvl1pPr>
              <a:defRPr>
                <a:solidFill>
                  <a:schemeClr val="bg1"/>
                </a:solidFill>
              </a:defRPr>
            </a:lvl1pPr>
          </a:lstStyle>
          <a:p>
            <a:pPr rtl="0"/>
            <a:r>
              <a:rPr lang="tr-TR" noProof="0"/>
              <a:t>Bu şablon nasıl kullanılır?</a:t>
            </a:r>
          </a:p>
        </p:txBody>
      </p:sp>
    </p:spTree>
    <p:extLst>
      <p:ext uri="{BB962C8B-B14F-4D97-AF65-F5344CB8AC3E}">
        <p14:creationId xmlns:p14="http://schemas.microsoft.com/office/powerpoint/2010/main" val="246449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etin Düzeni 1">
    <p:spTree>
      <p:nvGrpSpPr>
        <p:cNvPr id="1" name=""/>
        <p:cNvGrpSpPr/>
        <p:nvPr/>
      </p:nvGrpSpPr>
      <p:grpSpPr>
        <a:xfrm>
          <a:off x="0" y="0"/>
          <a:ext cx="0" cy="0"/>
          <a:chOff x="0" y="0"/>
          <a:chExt cx="0" cy="0"/>
        </a:xfrm>
      </p:grpSpPr>
      <p:grpSp>
        <p:nvGrpSpPr>
          <p:cNvPr id="7" name="Grafik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Serbest Biçim: Şekil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tr-TR" noProof="0"/>
            </a:p>
          </p:txBody>
        </p:sp>
        <p:sp>
          <p:nvSpPr>
            <p:cNvPr id="9" name="Serbest Biçim: Şekil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tr-TR" noProof="0"/>
            </a:p>
          </p:txBody>
        </p:sp>
      </p:grpSp>
      <p:sp>
        <p:nvSpPr>
          <p:cNvPr id="3" name="Metin Yer Tutucusu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rtlCol="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r-TR" noProof="0"/>
              <a:t>ASIL METİN STİLLERİNİ DÜZENLE</a:t>
            </a:r>
          </a:p>
        </p:txBody>
      </p:sp>
      <p:sp>
        <p:nvSpPr>
          <p:cNvPr id="4" name="Tarih Yer Tutucusu 3">
            <a:extLst>
              <a:ext uri="{FF2B5EF4-FFF2-40B4-BE49-F238E27FC236}">
                <a16:creationId xmlns:a16="http://schemas.microsoft.com/office/drawing/2014/main" id="{4DBF8466-F90A-4774-B172-0061F1A7985F}"/>
              </a:ext>
            </a:extLst>
          </p:cNvPr>
          <p:cNvSpPr>
            <a:spLocks noGrp="1"/>
          </p:cNvSpPr>
          <p:nvPr>
            <p:ph type="dt" sz="half" idx="10"/>
          </p:nvPr>
        </p:nvSpPr>
        <p:spPr/>
        <p:txBody>
          <a:bodyPr rtlCol="0"/>
          <a:lstStyle/>
          <a:p>
            <a:pPr rtl="0"/>
            <a:r>
              <a:rPr lang="tr-TR" noProof="0"/>
              <a:t>GG.AA. 20XX</a:t>
            </a:r>
          </a:p>
        </p:txBody>
      </p:sp>
      <p:sp>
        <p:nvSpPr>
          <p:cNvPr id="5" name="Alt Bilgi Yer Tutucusu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rtlCol="0"/>
          <a:lstStyle/>
          <a:p>
            <a:pPr rtl="0"/>
            <a:r>
              <a:rPr lang="tr-TR" noProof="0"/>
              <a:t>ALT BİLGİ EKLE</a:t>
            </a:r>
          </a:p>
        </p:txBody>
      </p:sp>
      <p:sp>
        <p:nvSpPr>
          <p:cNvPr id="6" name="Slayt Numarası Yer Tutucusu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rtlCol="0"/>
          <a:lstStyle/>
          <a:p>
            <a:pPr rtl="0"/>
            <a:fld id="{98C0CDE5-970C-4CC4-BF43-0DA127E73E82}" type="slidenum">
              <a:rPr lang="tr-TR" noProof="0" smtClean="0"/>
              <a:t>‹#›</a:t>
            </a:fld>
            <a:endParaRPr lang="tr-TR" noProof="0"/>
          </a:p>
        </p:txBody>
      </p:sp>
      <p:sp>
        <p:nvSpPr>
          <p:cNvPr id="10" name="Grafik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tr-TR" noProof="0"/>
          </a:p>
        </p:txBody>
      </p:sp>
      <p:sp>
        <p:nvSpPr>
          <p:cNvPr id="11" name="Grafik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tr-TR" noProof="0"/>
          </a:p>
        </p:txBody>
      </p:sp>
      <p:sp>
        <p:nvSpPr>
          <p:cNvPr id="13" name="Başlık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rtlCol="0" anchor="b">
            <a:normAutofit/>
          </a:bodyPr>
          <a:lstStyle>
            <a:lvl1pPr>
              <a:defRPr sz="4000">
                <a:solidFill>
                  <a:schemeClr val="bg1"/>
                </a:solidFill>
              </a:defRPr>
            </a:lvl1pPr>
          </a:lstStyle>
          <a:p>
            <a:pPr rtl="0"/>
            <a:r>
              <a:rPr lang="tr-TR" noProof="0"/>
              <a:t>Metin Düzeni 1</a:t>
            </a:r>
          </a:p>
        </p:txBody>
      </p:sp>
      <p:sp>
        <p:nvSpPr>
          <p:cNvPr id="17" name="Metin Yer Tutucusu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rtlCol="0">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rtl="0"/>
            <a:r>
              <a:rPr lang="tr-TR" noProof="0"/>
              <a:t>Asıl metin stillerini düzenlemek için tıklayın</a:t>
            </a:r>
          </a:p>
        </p:txBody>
      </p:sp>
      <p:grpSp>
        <p:nvGrpSpPr>
          <p:cNvPr id="19" name="Grafik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Serbest Biçim: Şekil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pPr rtl="0"/>
              <a:endParaRPr lang="tr-TR" noProof="0"/>
            </a:p>
          </p:txBody>
        </p:sp>
        <p:sp>
          <p:nvSpPr>
            <p:cNvPr id="21" name="Serbest Biçim: Şekil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pPr rtl="0"/>
              <a:endParaRPr lang="tr-TR" noProof="0"/>
            </a:p>
          </p:txBody>
        </p:sp>
        <p:sp>
          <p:nvSpPr>
            <p:cNvPr id="22" name="Serbest Biçim: Şekil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pPr rtl="0"/>
              <a:endParaRPr lang="tr-TR" noProof="0"/>
            </a:p>
          </p:txBody>
        </p:sp>
      </p:grpSp>
      <p:sp>
        <p:nvSpPr>
          <p:cNvPr id="24" name="Resim Yer Tutucusu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rtlCol="0" anchor="ctr" anchorCtr="0">
            <a:normAutofit/>
          </a:bodyPr>
          <a:lstStyle>
            <a:lvl1pPr marL="0" indent="0" algn="ctr">
              <a:buNone/>
              <a:defRPr sz="1400"/>
            </a:lvl1pPr>
          </a:lstStyle>
          <a:p>
            <a:pPr rtl="0"/>
            <a:r>
              <a:rPr lang="tr-TR" noProof="0"/>
              <a:t>Resim eklemek için simgeye tıklayın</a:t>
            </a:r>
          </a:p>
        </p:txBody>
      </p:sp>
    </p:spTree>
    <p:extLst>
      <p:ext uri="{BB962C8B-B14F-4D97-AF65-F5344CB8AC3E}">
        <p14:creationId xmlns:p14="http://schemas.microsoft.com/office/powerpoint/2010/main" val="2658144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etin Düzeni 2">
    <p:spTree>
      <p:nvGrpSpPr>
        <p:cNvPr id="1" name=""/>
        <p:cNvGrpSpPr/>
        <p:nvPr/>
      </p:nvGrpSpPr>
      <p:grpSpPr>
        <a:xfrm>
          <a:off x="0" y="0"/>
          <a:ext cx="0" cy="0"/>
          <a:chOff x="0" y="0"/>
          <a:chExt cx="0" cy="0"/>
        </a:xfrm>
      </p:grpSpPr>
      <p:grpSp>
        <p:nvGrpSpPr>
          <p:cNvPr id="8" name="Grafik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Serbest Biçim: Şekil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tr-TR" noProof="0"/>
            </a:p>
          </p:txBody>
        </p:sp>
        <p:sp>
          <p:nvSpPr>
            <p:cNvPr id="10" name="Serbest Biçim: Şekil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tr-TR" noProof="0"/>
            </a:p>
          </p:txBody>
        </p:sp>
      </p:grpSp>
      <p:sp>
        <p:nvSpPr>
          <p:cNvPr id="5" name="Tarih Yer Tutucusu 4">
            <a:extLst>
              <a:ext uri="{FF2B5EF4-FFF2-40B4-BE49-F238E27FC236}">
                <a16:creationId xmlns:a16="http://schemas.microsoft.com/office/drawing/2014/main" id="{BC7C1B33-ECEC-4E34-B218-27830F70B24F}"/>
              </a:ext>
            </a:extLst>
          </p:cNvPr>
          <p:cNvSpPr>
            <a:spLocks noGrp="1"/>
          </p:cNvSpPr>
          <p:nvPr>
            <p:ph type="dt" sz="half" idx="10"/>
          </p:nvPr>
        </p:nvSpPr>
        <p:spPr/>
        <p:txBody>
          <a:bodyPr rtlCol="0"/>
          <a:lstStyle/>
          <a:p>
            <a:pPr rtl="0"/>
            <a:r>
              <a:rPr lang="tr-TR" noProof="0"/>
              <a:t>GG.AA. 20XX</a:t>
            </a:r>
          </a:p>
        </p:txBody>
      </p:sp>
      <p:sp>
        <p:nvSpPr>
          <p:cNvPr id="6" name="Alt Bilgi Yer Tutucusu 5">
            <a:extLst>
              <a:ext uri="{FF2B5EF4-FFF2-40B4-BE49-F238E27FC236}">
                <a16:creationId xmlns:a16="http://schemas.microsoft.com/office/drawing/2014/main" id="{2D31CE7A-B999-4982-BCDD-EEC4E9A23247}"/>
              </a:ext>
            </a:extLst>
          </p:cNvPr>
          <p:cNvSpPr>
            <a:spLocks noGrp="1"/>
          </p:cNvSpPr>
          <p:nvPr>
            <p:ph type="ftr" sz="quarter" idx="11"/>
          </p:nvPr>
        </p:nvSpPr>
        <p:spPr/>
        <p:txBody>
          <a:bodyPr rtlCol="0"/>
          <a:lstStyle/>
          <a:p>
            <a:pPr rtl="0"/>
            <a:r>
              <a:rPr lang="tr-TR" noProof="0"/>
              <a:t>ALT BİLGİ EKLE</a:t>
            </a:r>
          </a:p>
        </p:txBody>
      </p:sp>
      <p:sp>
        <p:nvSpPr>
          <p:cNvPr id="7" name="Slayt Numarası Yer Tutucusu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rtlCol="0"/>
          <a:lstStyle/>
          <a:p>
            <a:pPr rtl="0"/>
            <a:fld id="{98C0CDE5-970C-4CC4-BF43-0DA127E73E82}" type="slidenum">
              <a:rPr lang="tr-TR" noProof="0" smtClean="0"/>
              <a:t>‹#›</a:t>
            </a:fld>
            <a:endParaRPr lang="tr-TR" noProof="0"/>
          </a:p>
        </p:txBody>
      </p:sp>
      <p:grpSp>
        <p:nvGrpSpPr>
          <p:cNvPr id="13" name="Gr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fik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tr-TR" noProof="0"/>
            </a:p>
          </p:txBody>
        </p:sp>
        <p:sp>
          <p:nvSpPr>
            <p:cNvPr id="12" name="Grafik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tr-TR" noProof="0"/>
            </a:p>
          </p:txBody>
        </p:sp>
      </p:grpSp>
      <p:sp>
        <p:nvSpPr>
          <p:cNvPr id="16" name="Başlık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rtlCol="0"/>
          <a:lstStyle>
            <a:lvl1pPr algn="ctr">
              <a:defRPr>
                <a:solidFill>
                  <a:schemeClr val="bg1"/>
                </a:solidFill>
              </a:defRPr>
            </a:lvl1pPr>
          </a:lstStyle>
          <a:p>
            <a:pPr rtl="0"/>
            <a:r>
              <a:rPr lang="tr-TR" noProof="0"/>
              <a:t>Metin Düzeni 2</a:t>
            </a:r>
          </a:p>
        </p:txBody>
      </p:sp>
      <p:sp>
        <p:nvSpPr>
          <p:cNvPr id="17" name="Metin Yer Tutucusu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rtlCol="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r-TR" noProof="0"/>
              <a:t>ASIL METİN STİLLERİNİ DÜZENLE</a:t>
            </a:r>
          </a:p>
        </p:txBody>
      </p:sp>
      <p:sp>
        <p:nvSpPr>
          <p:cNvPr id="18" name="Metin Yer Tutucusu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rtlCol="0">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rtl="0"/>
            <a:r>
              <a:rPr lang="tr-TR" noProof="0"/>
              <a:t>Asıl metin stillerini düzenlemek için tıklayın</a:t>
            </a:r>
          </a:p>
        </p:txBody>
      </p:sp>
      <p:sp>
        <p:nvSpPr>
          <p:cNvPr id="20" name="Metin Yer Tutucusu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rtlCol="0">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rtl="0"/>
            <a:r>
              <a:rPr lang="tr-TR" noProof="0"/>
              <a:t>Asıl metin stillerini düzenlemek için tıklayın</a:t>
            </a:r>
          </a:p>
        </p:txBody>
      </p:sp>
      <p:grpSp>
        <p:nvGrpSpPr>
          <p:cNvPr id="22" name="Grafik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Serbest Biçim: Şekil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pPr rtl="0"/>
              <a:endParaRPr lang="tr-TR" noProof="0"/>
            </a:p>
          </p:txBody>
        </p:sp>
        <p:sp>
          <p:nvSpPr>
            <p:cNvPr id="24" name="Serbest Biçim: Şekil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pPr rtl="0"/>
              <a:endParaRPr lang="tr-TR" noProof="0"/>
            </a:p>
          </p:txBody>
        </p:sp>
        <p:sp>
          <p:nvSpPr>
            <p:cNvPr id="25" name="Serbest Biçim: Şekil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pPr rtl="0"/>
              <a:endParaRPr lang="tr-TR" noProof="0"/>
            </a:p>
          </p:txBody>
        </p:sp>
      </p:grpSp>
      <p:sp>
        <p:nvSpPr>
          <p:cNvPr id="27" name="Resim Yer Tutucusu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rtlCol="0" anchor="ctr" anchorCtr="0">
            <a:normAutofit/>
          </a:bodyPr>
          <a:lstStyle>
            <a:lvl1pPr marL="0" indent="0" algn="ctr">
              <a:buNone/>
              <a:defRPr sz="1400"/>
            </a:lvl1pPr>
          </a:lstStyle>
          <a:p>
            <a:pPr rtl="0"/>
            <a:r>
              <a:rPr lang="tr-TR" noProof="0"/>
              <a:t>Resim eklemek için simgeye tıklayın</a:t>
            </a:r>
          </a:p>
        </p:txBody>
      </p:sp>
    </p:spTree>
    <p:extLst>
      <p:ext uri="{BB962C8B-B14F-4D97-AF65-F5344CB8AC3E}">
        <p14:creationId xmlns:p14="http://schemas.microsoft.com/office/powerpoint/2010/main" val="421424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t Başlıklı İki İçerik">
    <p:spTree>
      <p:nvGrpSpPr>
        <p:cNvPr id="1" name=""/>
        <p:cNvGrpSpPr/>
        <p:nvPr/>
      </p:nvGrpSpPr>
      <p:grpSpPr>
        <a:xfrm>
          <a:off x="0" y="0"/>
          <a:ext cx="0" cy="0"/>
          <a:chOff x="0" y="0"/>
          <a:chExt cx="0" cy="0"/>
        </a:xfrm>
      </p:grpSpPr>
      <p:grpSp>
        <p:nvGrpSpPr>
          <p:cNvPr id="18" name="Grafik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Serbest Biçim: Şekil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tr-TR" noProof="0"/>
            </a:p>
          </p:txBody>
        </p:sp>
        <p:sp>
          <p:nvSpPr>
            <p:cNvPr id="20" name="Serbest Biçim: Şekil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tr-TR" noProof="0"/>
            </a:p>
          </p:txBody>
        </p:sp>
      </p:grpSp>
      <p:sp>
        <p:nvSpPr>
          <p:cNvPr id="3" name="Metin Yer Tutucusu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rtlCol="0"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Bölüm 1 Başlığı</a:t>
            </a:r>
          </a:p>
        </p:txBody>
      </p:sp>
      <p:sp>
        <p:nvSpPr>
          <p:cNvPr id="4" name="İçerik Yer Tutucusu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rtlCol="0">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rtl="0"/>
            <a:r>
              <a:rPr lang="tr-TR" noProof="0"/>
              <a:t>Asıl metin stillerini düzenlemek için tıklayın</a:t>
            </a:r>
          </a:p>
          <a:p>
            <a:pPr lvl="1" rtl="0"/>
            <a:r>
              <a:rPr lang="tr-TR" noProof="0"/>
              <a:t>İkinci düzey</a:t>
            </a:r>
          </a:p>
        </p:txBody>
      </p:sp>
      <p:sp>
        <p:nvSpPr>
          <p:cNvPr id="8" name="Alt Bilgi Yer Tutucusu 7">
            <a:extLst>
              <a:ext uri="{FF2B5EF4-FFF2-40B4-BE49-F238E27FC236}">
                <a16:creationId xmlns:a16="http://schemas.microsoft.com/office/drawing/2014/main" id="{701F359F-D118-4F66-A9AB-3A95DC285386}"/>
              </a:ext>
            </a:extLst>
          </p:cNvPr>
          <p:cNvSpPr>
            <a:spLocks noGrp="1"/>
          </p:cNvSpPr>
          <p:nvPr>
            <p:ph type="ftr" sz="quarter" idx="11"/>
          </p:nvPr>
        </p:nvSpPr>
        <p:spPr/>
        <p:txBody>
          <a:bodyPr rtlCol="0"/>
          <a:lstStyle/>
          <a:p>
            <a:pPr rtl="0"/>
            <a:r>
              <a:rPr lang="tr-TR" noProof="0"/>
              <a:t>ALT BİLGİ EKLE</a:t>
            </a:r>
          </a:p>
        </p:txBody>
      </p:sp>
      <p:sp>
        <p:nvSpPr>
          <p:cNvPr id="9" name="Slayt Numarası Yer Tutucusu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rtlCol="0"/>
          <a:lstStyle/>
          <a:p>
            <a:pPr rtl="0"/>
            <a:fld id="{98C0CDE5-970C-4CC4-BF43-0DA127E73E82}" type="slidenum">
              <a:rPr lang="tr-TR" noProof="0" smtClean="0"/>
              <a:t>‹#›</a:t>
            </a:fld>
            <a:endParaRPr lang="tr-TR" noProof="0"/>
          </a:p>
        </p:txBody>
      </p:sp>
      <p:sp>
        <p:nvSpPr>
          <p:cNvPr id="10" name="Grafik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tr-TR" noProof="0"/>
          </a:p>
        </p:txBody>
      </p:sp>
      <p:sp>
        <p:nvSpPr>
          <p:cNvPr id="11" name="Grafik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tr-TR" noProof="0"/>
          </a:p>
        </p:txBody>
      </p:sp>
      <p:sp>
        <p:nvSpPr>
          <p:cNvPr id="13" name="Başlık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rtlCol="0"/>
          <a:lstStyle>
            <a:lvl1pPr>
              <a:defRPr>
                <a:solidFill>
                  <a:schemeClr val="bg1"/>
                </a:solidFill>
              </a:defRPr>
            </a:lvl1pPr>
          </a:lstStyle>
          <a:p>
            <a:pPr rtl="0"/>
            <a:r>
              <a:rPr lang="tr-TR" noProof="0"/>
              <a:t>Karşılaştırma</a:t>
            </a:r>
          </a:p>
        </p:txBody>
      </p:sp>
      <p:sp>
        <p:nvSpPr>
          <p:cNvPr id="15" name="Metin Yer Tutucusu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rtlCol="0"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Bölüm 1 Başlığı</a:t>
            </a:r>
          </a:p>
        </p:txBody>
      </p:sp>
      <p:sp>
        <p:nvSpPr>
          <p:cNvPr id="16" name="İçerik Yer Tutucusu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rtlCol="0">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rtl="0"/>
            <a:r>
              <a:rPr lang="tr-TR" noProof="0"/>
              <a:t>Asıl metin stillerini düzenlemek için tıklayın</a:t>
            </a:r>
          </a:p>
          <a:p>
            <a:pPr lvl="1" rtl="0"/>
            <a:r>
              <a:rPr lang="tr-TR" noProof="0"/>
              <a:t>İkinci düzey</a:t>
            </a:r>
          </a:p>
        </p:txBody>
      </p:sp>
      <p:sp>
        <p:nvSpPr>
          <p:cNvPr id="17" name="Metin Yer Tutucusu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rtlCol="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r-TR" noProof="0"/>
              <a:t>ASIL METİN STİLLERİNİ DÜZENLE</a:t>
            </a:r>
          </a:p>
        </p:txBody>
      </p:sp>
      <p:sp>
        <p:nvSpPr>
          <p:cNvPr id="22" name="Serbest Biçim: Şekil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pPr rtl="0"/>
            <a:endParaRPr lang="tr-TR" noProof="0"/>
          </a:p>
        </p:txBody>
      </p:sp>
      <p:sp>
        <p:nvSpPr>
          <p:cNvPr id="23" name="Serbest Biçim: Şekil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pPr rtl="0"/>
            <a:endParaRPr lang="tr-TR" noProof="0"/>
          </a:p>
        </p:txBody>
      </p:sp>
    </p:spTree>
    <p:extLst>
      <p:ext uri="{BB962C8B-B14F-4D97-AF65-F5344CB8AC3E}">
        <p14:creationId xmlns:p14="http://schemas.microsoft.com/office/powerpoint/2010/main" val="3538970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fik Slaytı">
    <p:spTree>
      <p:nvGrpSpPr>
        <p:cNvPr id="1" name=""/>
        <p:cNvGrpSpPr/>
        <p:nvPr/>
      </p:nvGrpSpPr>
      <p:grpSpPr>
        <a:xfrm>
          <a:off x="0" y="0"/>
          <a:ext cx="0" cy="0"/>
          <a:chOff x="0" y="0"/>
          <a:chExt cx="0" cy="0"/>
        </a:xfrm>
      </p:grpSpPr>
      <p:grpSp>
        <p:nvGrpSpPr>
          <p:cNvPr id="11" name="Grafik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Serbest Biçim: Şekil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tr-TR" noProof="0"/>
            </a:p>
          </p:txBody>
        </p:sp>
        <p:sp>
          <p:nvSpPr>
            <p:cNvPr id="13" name="Serbest Biçim: Şekil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tr-TR" noProof="0"/>
            </a:p>
          </p:txBody>
        </p:sp>
      </p:grpSp>
      <p:sp>
        <p:nvSpPr>
          <p:cNvPr id="4" name="Alt Bilgi Yer Tutucusu 3">
            <a:extLst>
              <a:ext uri="{FF2B5EF4-FFF2-40B4-BE49-F238E27FC236}">
                <a16:creationId xmlns:a16="http://schemas.microsoft.com/office/drawing/2014/main" id="{E0C30E6F-5F7C-4623-959A-EDA2C1A2EB4E}"/>
              </a:ext>
            </a:extLst>
          </p:cNvPr>
          <p:cNvSpPr>
            <a:spLocks noGrp="1"/>
          </p:cNvSpPr>
          <p:nvPr>
            <p:ph type="ftr" sz="quarter" idx="11"/>
          </p:nvPr>
        </p:nvSpPr>
        <p:spPr/>
        <p:txBody>
          <a:bodyPr rtlCol="0"/>
          <a:lstStyle/>
          <a:p>
            <a:pPr rtl="0"/>
            <a:r>
              <a:rPr lang="tr-TR" noProof="0"/>
              <a:t>ALT BİLGİ EKLE</a:t>
            </a:r>
          </a:p>
        </p:txBody>
      </p:sp>
      <p:sp>
        <p:nvSpPr>
          <p:cNvPr id="5" name="Slayt Numarası Yer Tutucusu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rtlCol="0"/>
          <a:lstStyle/>
          <a:p>
            <a:pPr rtl="0"/>
            <a:fld id="{98C0CDE5-970C-4CC4-BF43-0DA127E73E82}" type="slidenum">
              <a:rPr lang="tr-TR" noProof="0" smtClean="0"/>
              <a:t>‹#›</a:t>
            </a:fld>
            <a:endParaRPr lang="tr-TR" noProof="0"/>
          </a:p>
        </p:txBody>
      </p:sp>
      <p:sp>
        <p:nvSpPr>
          <p:cNvPr id="6" name="Grafik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tr-TR" noProof="0"/>
          </a:p>
        </p:txBody>
      </p:sp>
      <p:sp>
        <p:nvSpPr>
          <p:cNvPr id="7" name="Grafik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tr-TR" noProof="0"/>
          </a:p>
        </p:txBody>
      </p:sp>
      <p:sp>
        <p:nvSpPr>
          <p:cNvPr id="9" name="Başlık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rtlCol="0"/>
          <a:lstStyle>
            <a:lvl1pPr>
              <a:defRPr>
                <a:solidFill>
                  <a:schemeClr val="bg1"/>
                </a:solidFill>
              </a:defRPr>
            </a:lvl1pPr>
          </a:lstStyle>
          <a:p>
            <a:pPr rtl="0"/>
            <a:r>
              <a:rPr lang="tr-TR" noProof="0"/>
              <a:t>Grafik Slaytı</a:t>
            </a:r>
          </a:p>
        </p:txBody>
      </p:sp>
      <p:sp>
        <p:nvSpPr>
          <p:cNvPr id="10" name="Metin Yer Tutucusu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rtlCol="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r-TR" noProof="0"/>
              <a:t>ASIL METİN STİLLERİNİ DÜZENLE</a:t>
            </a:r>
          </a:p>
        </p:txBody>
      </p:sp>
      <p:sp>
        <p:nvSpPr>
          <p:cNvPr id="23" name="Grafik Yer Tutucusu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rtlCol="0" anchor="ctr" anchorCtr="0">
            <a:normAutofit/>
          </a:bodyPr>
          <a:lstStyle>
            <a:lvl1pPr marL="0" indent="0" algn="ctr">
              <a:buNone/>
              <a:defRPr sz="1400"/>
            </a:lvl1pPr>
          </a:lstStyle>
          <a:p>
            <a:pPr rtl="0"/>
            <a:r>
              <a:rPr lang="tr-TR" noProof="0"/>
              <a:t>Grafik eklemek için simgeye tıklayın</a:t>
            </a:r>
          </a:p>
        </p:txBody>
      </p:sp>
      <p:sp>
        <p:nvSpPr>
          <p:cNvPr id="27" name="Serbest Biçim: Şekil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pPr rtl="0"/>
            <a:endParaRPr lang="tr-TR" noProof="0"/>
          </a:p>
        </p:txBody>
      </p:sp>
      <p:sp>
        <p:nvSpPr>
          <p:cNvPr id="28" name="Serbest Biçim: Şekil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pPr rtl="0"/>
            <a:endParaRPr lang="tr-TR" noProof="0"/>
          </a:p>
        </p:txBody>
      </p:sp>
    </p:spTree>
    <p:extLst>
      <p:ext uri="{BB962C8B-B14F-4D97-AF65-F5344CB8AC3E}">
        <p14:creationId xmlns:p14="http://schemas.microsoft.com/office/powerpoint/2010/main" val="197984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o Slaytı">
    <p:spTree>
      <p:nvGrpSpPr>
        <p:cNvPr id="1" name=""/>
        <p:cNvGrpSpPr/>
        <p:nvPr/>
      </p:nvGrpSpPr>
      <p:grpSpPr>
        <a:xfrm>
          <a:off x="0" y="0"/>
          <a:ext cx="0" cy="0"/>
          <a:chOff x="0" y="0"/>
          <a:chExt cx="0" cy="0"/>
        </a:xfrm>
      </p:grpSpPr>
      <p:grpSp>
        <p:nvGrpSpPr>
          <p:cNvPr id="11" name="Grafik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Serbest Biçim: Şekil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tr-TR" noProof="0"/>
            </a:p>
          </p:txBody>
        </p:sp>
        <p:sp>
          <p:nvSpPr>
            <p:cNvPr id="13" name="Serbest Biçim: Şekil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tr-TR" noProof="0"/>
            </a:p>
          </p:txBody>
        </p:sp>
      </p:grpSp>
      <p:sp>
        <p:nvSpPr>
          <p:cNvPr id="4" name="Alt Bilgi Yer Tutucusu 3">
            <a:extLst>
              <a:ext uri="{FF2B5EF4-FFF2-40B4-BE49-F238E27FC236}">
                <a16:creationId xmlns:a16="http://schemas.microsoft.com/office/drawing/2014/main" id="{E0C30E6F-5F7C-4623-959A-EDA2C1A2EB4E}"/>
              </a:ext>
            </a:extLst>
          </p:cNvPr>
          <p:cNvSpPr>
            <a:spLocks noGrp="1"/>
          </p:cNvSpPr>
          <p:nvPr>
            <p:ph type="ftr" sz="quarter" idx="11"/>
          </p:nvPr>
        </p:nvSpPr>
        <p:spPr/>
        <p:txBody>
          <a:bodyPr rtlCol="0"/>
          <a:lstStyle/>
          <a:p>
            <a:pPr rtl="0"/>
            <a:r>
              <a:rPr lang="tr-TR" noProof="0"/>
              <a:t>ALT BİLGİ EKLE</a:t>
            </a:r>
          </a:p>
        </p:txBody>
      </p:sp>
      <p:sp>
        <p:nvSpPr>
          <p:cNvPr id="5" name="Slayt Numarası Yer Tutucusu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rtlCol="0"/>
          <a:lstStyle/>
          <a:p>
            <a:pPr rtl="0"/>
            <a:fld id="{98C0CDE5-970C-4CC4-BF43-0DA127E73E82}" type="slidenum">
              <a:rPr lang="tr-TR" noProof="0" smtClean="0"/>
              <a:t>‹#›</a:t>
            </a:fld>
            <a:endParaRPr lang="tr-TR" noProof="0"/>
          </a:p>
        </p:txBody>
      </p:sp>
      <p:sp>
        <p:nvSpPr>
          <p:cNvPr id="6" name="Grafik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tr-TR" noProof="0"/>
          </a:p>
        </p:txBody>
      </p:sp>
      <p:sp>
        <p:nvSpPr>
          <p:cNvPr id="7" name="Grafik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tr-TR" noProof="0"/>
          </a:p>
        </p:txBody>
      </p:sp>
      <p:sp>
        <p:nvSpPr>
          <p:cNvPr id="9" name="Başlık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rtlCol="0"/>
          <a:lstStyle>
            <a:lvl1pPr>
              <a:defRPr>
                <a:solidFill>
                  <a:schemeClr val="bg1"/>
                </a:solidFill>
              </a:defRPr>
            </a:lvl1pPr>
          </a:lstStyle>
          <a:p>
            <a:pPr rtl="0"/>
            <a:r>
              <a:rPr lang="tr-TR" noProof="0"/>
              <a:t>Tablo Slaytı</a:t>
            </a:r>
          </a:p>
        </p:txBody>
      </p:sp>
      <p:sp>
        <p:nvSpPr>
          <p:cNvPr id="10" name="Metin Yer Tutucusu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rtlCol="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r-TR" noProof="0"/>
              <a:t>ASIL METİN STİLLERİNİ DÜZENLE</a:t>
            </a:r>
          </a:p>
        </p:txBody>
      </p:sp>
      <p:sp>
        <p:nvSpPr>
          <p:cNvPr id="15" name="Tablo Yer Tutucusu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rtlCol="0" anchor="ctr" anchorCtr="0">
            <a:normAutofit/>
          </a:bodyPr>
          <a:lstStyle>
            <a:lvl1pPr marL="0" indent="0" algn="ctr">
              <a:buNone/>
              <a:defRPr sz="1400"/>
            </a:lvl1pPr>
          </a:lstStyle>
          <a:p>
            <a:pPr rtl="0"/>
            <a:r>
              <a:rPr lang="tr-TR" noProof="0"/>
              <a:t>Tablo eklemek için simgeye tıklayın</a:t>
            </a:r>
          </a:p>
        </p:txBody>
      </p:sp>
      <p:sp>
        <p:nvSpPr>
          <p:cNvPr id="17" name="Serbest Biçim: Şekil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pPr rtl="0"/>
            <a:endParaRPr lang="tr-TR" noProof="0"/>
          </a:p>
        </p:txBody>
      </p:sp>
      <p:sp>
        <p:nvSpPr>
          <p:cNvPr id="18" name="Serbest Biçim: Şekil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pPr rtl="0"/>
            <a:endParaRPr lang="tr-TR" noProof="0"/>
          </a:p>
        </p:txBody>
      </p:sp>
    </p:spTree>
    <p:extLst>
      <p:ext uri="{BB962C8B-B14F-4D97-AF65-F5344CB8AC3E}">
        <p14:creationId xmlns:p14="http://schemas.microsoft.com/office/powerpoint/2010/main" val="420056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sim Yazılı Resim">
    <p:spTree>
      <p:nvGrpSpPr>
        <p:cNvPr id="1" name=""/>
        <p:cNvGrpSpPr/>
        <p:nvPr/>
      </p:nvGrpSpPr>
      <p:grpSpPr>
        <a:xfrm>
          <a:off x="0" y="0"/>
          <a:ext cx="0" cy="0"/>
          <a:chOff x="0" y="0"/>
          <a:chExt cx="0" cy="0"/>
        </a:xfrm>
      </p:grpSpPr>
      <p:grpSp>
        <p:nvGrpSpPr>
          <p:cNvPr id="6" name="Grafik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Serbest Biçim: Şekil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tr-TR" noProof="0"/>
            </a:p>
          </p:txBody>
        </p:sp>
        <p:sp>
          <p:nvSpPr>
            <p:cNvPr id="8" name="Serbest Biçim: Şekil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tr-TR" noProof="0"/>
            </a:p>
          </p:txBody>
        </p:sp>
      </p:grpSp>
      <p:sp>
        <p:nvSpPr>
          <p:cNvPr id="3" name="Alt Bilgi Yer Tutucusu 2">
            <a:extLst>
              <a:ext uri="{FF2B5EF4-FFF2-40B4-BE49-F238E27FC236}">
                <a16:creationId xmlns:a16="http://schemas.microsoft.com/office/drawing/2014/main" id="{4C97017C-1C1C-4B7D-A1F6-792FC58C89C0}"/>
              </a:ext>
            </a:extLst>
          </p:cNvPr>
          <p:cNvSpPr>
            <a:spLocks noGrp="1"/>
          </p:cNvSpPr>
          <p:nvPr>
            <p:ph type="ftr" sz="quarter" idx="11"/>
          </p:nvPr>
        </p:nvSpPr>
        <p:spPr/>
        <p:txBody>
          <a:bodyPr rtlCol="0"/>
          <a:lstStyle/>
          <a:p>
            <a:pPr rtl="0"/>
            <a:r>
              <a:rPr lang="tr-TR" noProof="0"/>
              <a:t>ALT BİLGİ EKLE</a:t>
            </a:r>
          </a:p>
        </p:txBody>
      </p:sp>
      <p:sp>
        <p:nvSpPr>
          <p:cNvPr id="4" name="Slayt Numarası Yer Tutucusu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rtlCol="0"/>
          <a:lstStyle/>
          <a:p>
            <a:pPr rtl="0"/>
            <a:fld id="{98C0CDE5-970C-4CC4-BF43-0DA127E73E82}" type="slidenum">
              <a:rPr lang="tr-TR" noProof="0" smtClean="0"/>
              <a:t>‹#›</a:t>
            </a:fld>
            <a:endParaRPr lang="tr-TR" noProof="0"/>
          </a:p>
        </p:txBody>
      </p:sp>
      <p:grpSp>
        <p:nvGrpSpPr>
          <p:cNvPr id="9" name="Grafik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Serbest Biçim: Şekil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pPr rtl="0"/>
              <a:endParaRPr lang="tr-TR" noProof="0"/>
            </a:p>
          </p:txBody>
        </p:sp>
        <p:sp>
          <p:nvSpPr>
            <p:cNvPr id="11" name="Serbest Biçim: Şekil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pPr rtl="0"/>
              <a:endParaRPr lang="tr-TR" noProof="0"/>
            </a:p>
          </p:txBody>
        </p:sp>
        <p:sp>
          <p:nvSpPr>
            <p:cNvPr id="13" name="Serbest Biçim: Şekil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pPr rtl="0"/>
              <a:endParaRPr lang="tr-TR" noProof="0"/>
            </a:p>
          </p:txBody>
        </p:sp>
      </p:grpSp>
      <p:sp>
        <p:nvSpPr>
          <p:cNvPr id="16" name="Metin Yer Tutucusu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rtl="0"/>
            <a:r>
              <a:rPr lang="tr-TR" noProof="0"/>
              <a:t>ASIL METİN STİLLERİNİ DÜZENLE</a:t>
            </a:r>
          </a:p>
        </p:txBody>
      </p:sp>
      <p:sp>
        <p:nvSpPr>
          <p:cNvPr id="20" name="Resim Yer Tutucusu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rtlCol="0"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noProof="0"/>
              <a:t>Resim eklemek için simgeye tıklayın</a:t>
            </a:r>
          </a:p>
        </p:txBody>
      </p:sp>
      <p:sp>
        <p:nvSpPr>
          <p:cNvPr id="25" name="Başlık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rtlCol="0"/>
          <a:lstStyle>
            <a:lvl1pPr>
              <a:defRPr>
                <a:solidFill>
                  <a:schemeClr val="bg1"/>
                </a:solidFill>
              </a:defRPr>
            </a:lvl1pPr>
          </a:lstStyle>
          <a:p>
            <a:pPr rtl="0"/>
            <a:r>
              <a:rPr lang="tr-TR" noProof="0"/>
              <a:t>Büyük Resim</a:t>
            </a:r>
          </a:p>
        </p:txBody>
      </p:sp>
    </p:spTree>
    <p:extLst>
      <p:ext uri="{BB962C8B-B14F-4D97-AF65-F5344CB8AC3E}">
        <p14:creationId xmlns:p14="http://schemas.microsoft.com/office/powerpoint/2010/main" val="3656831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sim Yazılı Video">
    <p:spTree>
      <p:nvGrpSpPr>
        <p:cNvPr id="1" name=""/>
        <p:cNvGrpSpPr/>
        <p:nvPr/>
      </p:nvGrpSpPr>
      <p:grpSpPr>
        <a:xfrm>
          <a:off x="0" y="0"/>
          <a:ext cx="0" cy="0"/>
          <a:chOff x="0" y="0"/>
          <a:chExt cx="0" cy="0"/>
        </a:xfrm>
      </p:grpSpPr>
      <p:grpSp>
        <p:nvGrpSpPr>
          <p:cNvPr id="9" name="Grafik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Serbest Biçim: Şekil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tr-TR" noProof="0"/>
            </a:p>
          </p:txBody>
        </p:sp>
        <p:sp>
          <p:nvSpPr>
            <p:cNvPr id="11" name="Serbest Biçim: Şekil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tr-TR" noProof="0"/>
            </a:p>
          </p:txBody>
        </p:sp>
      </p:grpSp>
      <p:sp>
        <p:nvSpPr>
          <p:cNvPr id="2" name="Başlık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rtlCol="0" anchor="ctr" anchorCtr="0">
            <a:normAutofit/>
          </a:bodyPr>
          <a:lstStyle>
            <a:lvl1pPr algn="l">
              <a:defRPr sz="2000" b="1">
                <a:solidFill>
                  <a:schemeClr val="bg1"/>
                </a:solidFill>
                <a:latin typeface="+mn-lt"/>
              </a:defRPr>
            </a:lvl1pPr>
          </a:lstStyle>
          <a:p>
            <a:pPr rtl="0"/>
            <a:r>
              <a:rPr lang="tr-TR" noProof="0"/>
              <a:t>ANA BAŞLIK STİLİNİ DÜZENLEMEK İÇİN TIKLAYIN</a:t>
            </a:r>
          </a:p>
        </p:txBody>
      </p:sp>
      <p:sp>
        <p:nvSpPr>
          <p:cNvPr id="6" name="Alt Bilgi Yer Tutucusu 5">
            <a:extLst>
              <a:ext uri="{FF2B5EF4-FFF2-40B4-BE49-F238E27FC236}">
                <a16:creationId xmlns:a16="http://schemas.microsoft.com/office/drawing/2014/main" id="{0B13FE47-714B-440C-B0F1-CF020E287A09}"/>
              </a:ext>
            </a:extLst>
          </p:cNvPr>
          <p:cNvSpPr>
            <a:spLocks noGrp="1"/>
          </p:cNvSpPr>
          <p:nvPr>
            <p:ph type="ftr" sz="quarter" idx="11"/>
          </p:nvPr>
        </p:nvSpPr>
        <p:spPr/>
        <p:txBody>
          <a:bodyPr rtlCol="0"/>
          <a:lstStyle/>
          <a:p>
            <a:pPr rtl="0"/>
            <a:r>
              <a:rPr lang="tr-TR" noProof="0"/>
              <a:t>ALT BİLGİ EKLE</a:t>
            </a:r>
          </a:p>
        </p:txBody>
      </p:sp>
      <p:sp>
        <p:nvSpPr>
          <p:cNvPr id="7" name="Slayt Numarası Yer Tutucusu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rtlCol="0"/>
          <a:lstStyle/>
          <a:p>
            <a:pPr rtl="0"/>
            <a:fld id="{98C0CDE5-970C-4CC4-BF43-0DA127E73E82}" type="slidenum">
              <a:rPr lang="tr-TR" noProof="0" smtClean="0"/>
              <a:t>‹#›</a:t>
            </a:fld>
            <a:endParaRPr lang="tr-TR" noProof="0"/>
          </a:p>
        </p:txBody>
      </p:sp>
      <p:sp>
        <p:nvSpPr>
          <p:cNvPr id="13" name="Medya Yer Tutucusu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rtlCol="0" anchor="ctr" anchorCtr="0">
            <a:normAutofit/>
          </a:bodyPr>
          <a:lstStyle>
            <a:lvl1pPr marL="0" indent="0" algn="ctr">
              <a:buNone/>
              <a:defRPr sz="1400"/>
            </a:lvl1pPr>
          </a:lstStyle>
          <a:p>
            <a:pPr rtl="0"/>
            <a:r>
              <a:rPr lang="tr-TR" noProof="0"/>
              <a:t>Medya eklemek için simgeye tıklayın</a:t>
            </a:r>
          </a:p>
        </p:txBody>
      </p:sp>
      <p:sp>
        <p:nvSpPr>
          <p:cNvPr id="17" name="Serbest Biçim: Şekil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pPr rtl="0"/>
            <a:endParaRPr lang="tr-TR" noProof="0"/>
          </a:p>
        </p:txBody>
      </p:sp>
      <p:sp>
        <p:nvSpPr>
          <p:cNvPr id="16" name="Serbest Biçim: Şekil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pPr rtl="0"/>
            <a:r>
              <a:rPr lang="tr-TR" noProof="0"/>
              <a:t> </a:t>
            </a:r>
          </a:p>
        </p:txBody>
      </p:sp>
      <p:sp>
        <p:nvSpPr>
          <p:cNvPr id="19" name="Serbest Biçim: Şekil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pPr rtl="0"/>
            <a:endParaRPr lang="tr-TR" noProof="0"/>
          </a:p>
        </p:txBody>
      </p:sp>
      <p:sp>
        <p:nvSpPr>
          <p:cNvPr id="18" name="Serbest Biçim: Şekil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pPr rtl="0"/>
            <a:endParaRPr lang="tr-TR" noProof="0"/>
          </a:p>
        </p:txBody>
      </p:sp>
    </p:spTree>
    <p:extLst>
      <p:ext uri="{BB962C8B-B14F-4D97-AF65-F5344CB8AC3E}">
        <p14:creationId xmlns:p14="http://schemas.microsoft.com/office/powerpoint/2010/main" val="1013977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tr-TR" noProof="0"/>
              <a:t>Asıl başlık stilini düzenlemek için tıklayın</a:t>
            </a:r>
          </a:p>
        </p:txBody>
      </p:sp>
      <p:sp>
        <p:nvSpPr>
          <p:cNvPr id="3" name="Metin Yer Tutucusu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Tarih Yer Tutucusu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pPr rtl="0"/>
            <a:r>
              <a:rPr lang="tr-TR" noProof="0"/>
              <a:t>GG.AA. 20XX</a:t>
            </a:r>
          </a:p>
        </p:txBody>
      </p:sp>
      <p:sp>
        <p:nvSpPr>
          <p:cNvPr id="5" name="Alt Bilgi Yer Tutucusu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pPr rtl="0"/>
            <a:r>
              <a:rPr lang="tr-TR" noProof="0"/>
              <a:t>ALT BİLGİ EKLE</a:t>
            </a:r>
          </a:p>
        </p:txBody>
      </p:sp>
      <p:sp>
        <p:nvSpPr>
          <p:cNvPr id="6" name="Slayt Numarası Yer Tutucusu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pPr rtl="0"/>
            <a:fld id="{98C0CDE5-970C-4CC4-BF43-0DA127E73E82}" type="slidenum">
              <a:rPr lang="tr-TR" noProof="0" smtClean="0"/>
              <a:pPr/>
              <a:t>‹#›</a:t>
            </a:fld>
            <a:endParaRPr lang="tr-TR" noProof="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F535A0-9A52-40AD-972C-D0F96C905295}"/>
              </a:ext>
            </a:extLst>
          </p:cNvPr>
          <p:cNvSpPr>
            <a:spLocks noGrp="1"/>
          </p:cNvSpPr>
          <p:nvPr>
            <p:ph type="ctrTitle"/>
          </p:nvPr>
        </p:nvSpPr>
        <p:spPr/>
        <p:txBody>
          <a:bodyPr rtlCol="0">
            <a:normAutofit fontScale="90000"/>
          </a:bodyPr>
          <a:lstStyle/>
          <a:p>
            <a:pPr algn="ctr"/>
            <a:r>
              <a:rPr lang="tr-TR" sz="3200" b="0" i="0" u="none" strike="noStrike" baseline="0" dirty="0">
                <a:latin typeface="Calibri" panose="020F0502020204030204" pitchFamily="34" charset="0"/>
                <a:ea typeface="Calibri" panose="020F0502020204030204" pitchFamily="34" charset="0"/>
                <a:cs typeface="Calibri" panose="020F0502020204030204" pitchFamily="34" charset="0"/>
              </a:rPr>
              <a:t> </a:t>
            </a:r>
            <a:r>
              <a:rPr lang="tr-TR" sz="3200" b="1" i="0" u="none" strike="noStrike" baseline="0" dirty="0">
                <a:latin typeface="Calibri" panose="020F0502020204030204" pitchFamily="34" charset="0"/>
                <a:ea typeface="Calibri" panose="020F0502020204030204" pitchFamily="34" charset="0"/>
                <a:cs typeface="Calibri" panose="020F0502020204030204" pitchFamily="34" charset="0"/>
              </a:rPr>
              <a:t>BİLİM VE SANAT MERKEZLERİ ÖĞRENCİ</a:t>
            </a:r>
            <a:r>
              <a:rPr lang="tr-TR" sz="3200" b="0" i="0" u="none" strike="noStrike" baseline="0" dirty="0">
                <a:latin typeface="Calibri" panose="020F0502020204030204" pitchFamily="34" charset="0"/>
                <a:ea typeface="Calibri" panose="020F0502020204030204" pitchFamily="34" charset="0"/>
                <a:cs typeface="Calibri" panose="020F0502020204030204" pitchFamily="34" charset="0"/>
              </a:rPr>
              <a:t> </a:t>
            </a:r>
            <a:r>
              <a:rPr lang="tr-TR" sz="3200" b="1" i="0" u="none" strike="noStrike" baseline="0" dirty="0">
                <a:latin typeface="Calibri" panose="020F0502020204030204" pitchFamily="34" charset="0"/>
                <a:ea typeface="Calibri" panose="020F0502020204030204" pitchFamily="34" charset="0"/>
                <a:cs typeface="Calibri" panose="020F0502020204030204" pitchFamily="34" charset="0"/>
              </a:rPr>
              <a:t>TANILAMA VE YERLEŞTİRME KILAVUZU </a:t>
            </a:r>
            <a:endParaRPr lang="tr-TR" sz="8000" dirty="0">
              <a:latin typeface="Calibri" panose="020F0502020204030204" pitchFamily="34" charset="0"/>
              <a:ea typeface="Calibri" panose="020F0502020204030204" pitchFamily="34" charset="0"/>
              <a:cs typeface="Calibri" panose="020F0502020204030204" pitchFamily="34" charset="0"/>
            </a:endParaRPr>
          </a:p>
        </p:txBody>
      </p:sp>
      <p:sp>
        <p:nvSpPr>
          <p:cNvPr id="3" name="Alt Başlık 2">
            <a:extLst>
              <a:ext uri="{FF2B5EF4-FFF2-40B4-BE49-F238E27FC236}">
                <a16:creationId xmlns:a16="http://schemas.microsoft.com/office/drawing/2014/main" id="{5A81143F-FBEE-4565-886D-08852310C84F}"/>
              </a:ext>
            </a:extLst>
          </p:cNvPr>
          <p:cNvSpPr>
            <a:spLocks noGrp="1"/>
          </p:cNvSpPr>
          <p:nvPr>
            <p:ph type="subTitle" idx="1"/>
          </p:nvPr>
        </p:nvSpPr>
        <p:spPr/>
        <p:txBody>
          <a:bodyPr rtlCol="0">
            <a:normAutofit/>
          </a:bodyPr>
          <a:lstStyle/>
          <a:p>
            <a:pPr marR="17630" algn="ctr"/>
            <a:r>
              <a:rPr lang="tr-TR" sz="3200" b="0" i="0" u="none" strike="noStrike" baseline="0" dirty="0">
                <a:latin typeface="Calibri" panose="020F0502020204030204" pitchFamily="34" charset="0"/>
                <a:ea typeface="Calibri" panose="020F0502020204030204" pitchFamily="34" charset="0"/>
                <a:cs typeface="Calibri" panose="020F0502020204030204" pitchFamily="34" charset="0"/>
              </a:rPr>
              <a:t> </a:t>
            </a:r>
            <a:r>
              <a:rPr lang="tr-TR" sz="3200" b="1" i="0" u="none" strike="noStrike" baseline="0" dirty="0">
                <a:latin typeface="Calibri" panose="020F0502020204030204" pitchFamily="34" charset="0"/>
                <a:ea typeface="Calibri" panose="020F0502020204030204" pitchFamily="34" charset="0"/>
                <a:cs typeface="Calibri" panose="020F0502020204030204" pitchFamily="34" charset="0"/>
              </a:rPr>
              <a:t>2024-2025</a:t>
            </a:r>
            <a:endParaRPr lang="tr-TR" sz="4000" dirty="0">
              <a:latin typeface="Calibri" panose="020F0502020204030204" pitchFamily="34" charset="0"/>
              <a:ea typeface="Calibri" panose="020F0502020204030204" pitchFamily="34" charset="0"/>
              <a:cs typeface="Calibri" panose="020F0502020204030204" pitchFamily="34" charset="0"/>
            </a:endParaRPr>
          </a:p>
        </p:txBody>
      </p:sp>
      <p:pic>
        <p:nvPicPr>
          <p:cNvPr id="9" name="Resim Yer Tutucusu 8" descr="Masada Not Defterine Bakan Çocuklar ">
            <a:extLst>
              <a:ext uri="{FF2B5EF4-FFF2-40B4-BE49-F238E27FC236}">
                <a16:creationId xmlns:a16="http://schemas.microsoft.com/office/drawing/2014/main" id="{F1EACC03-9DC7-4C77-9BAE-11CBF767B58D}"/>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a:stretch/>
        </p:blipFill>
        <p:spPr/>
      </p:pic>
      <p:pic>
        <p:nvPicPr>
          <p:cNvPr id="6" name="Resim 5">
            <a:extLst>
              <a:ext uri="{FF2B5EF4-FFF2-40B4-BE49-F238E27FC236}">
                <a16:creationId xmlns:a16="http://schemas.microsoft.com/office/drawing/2014/main" id="{971B30AE-7E5B-A890-4E18-113725CDDCFD}"/>
              </a:ext>
            </a:extLst>
          </p:cNvPr>
          <p:cNvPicPr>
            <a:picLocks noChangeAspect="1"/>
          </p:cNvPicPr>
          <p:nvPr/>
        </p:nvPicPr>
        <p:blipFill>
          <a:blip r:embed="rId4"/>
          <a:stretch>
            <a:fillRect/>
          </a:stretch>
        </p:blipFill>
        <p:spPr>
          <a:xfrm>
            <a:off x="11262138" y="59169"/>
            <a:ext cx="873742" cy="819083"/>
          </a:xfrm>
          <a:prstGeom prst="rect">
            <a:avLst/>
          </a:prstGeom>
        </p:spPr>
      </p:pic>
    </p:spTree>
    <p:extLst>
      <p:ext uri="{BB962C8B-B14F-4D97-AF65-F5344CB8AC3E}">
        <p14:creationId xmlns:p14="http://schemas.microsoft.com/office/powerpoint/2010/main" val="399774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79195BEB-A072-45D8-848D-E8CA744F9022}"/>
              </a:ext>
            </a:extLst>
          </p:cNvPr>
          <p:cNvSpPr>
            <a:spLocks noGrp="1"/>
          </p:cNvSpPr>
          <p:nvPr>
            <p:ph type="title"/>
          </p:nvPr>
        </p:nvSpPr>
        <p:spPr>
          <a:xfrm rot="-360000">
            <a:off x="156527" y="1011021"/>
            <a:ext cx="4620955" cy="655372"/>
          </a:xfrm>
        </p:spPr>
        <p:txBody>
          <a:bodyPr rtlCol="0">
            <a:noAutofit/>
          </a:bodyPr>
          <a:lstStyle/>
          <a:p>
            <a:pPr rtl="0"/>
            <a:r>
              <a:rPr lang="tr-TR" sz="2400" dirty="0"/>
              <a:t>ADAY GÖSTERME SÜRECİ</a:t>
            </a:r>
          </a:p>
        </p:txBody>
      </p:sp>
      <p:sp>
        <p:nvSpPr>
          <p:cNvPr id="6" name="Metin Yer Tutucusu 5">
            <a:extLst>
              <a:ext uri="{FF2B5EF4-FFF2-40B4-BE49-F238E27FC236}">
                <a16:creationId xmlns:a16="http://schemas.microsoft.com/office/drawing/2014/main" id="{FE58025A-9737-434D-AE90-0CC9E7990286}"/>
              </a:ext>
            </a:extLst>
          </p:cNvPr>
          <p:cNvSpPr>
            <a:spLocks noGrp="1"/>
          </p:cNvSpPr>
          <p:nvPr>
            <p:ph type="body" sz="quarter" idx="13"/>
          </p:nvPr>
        </p:nvSpPr>
        <p:spPr>
          <a:xfrm>
            <a:off x="0" y="2387600"/>
            <a:ext cx="5316071" cy="4190999"/>
          </a:xfrm>
        </p:spPr>
        <p:txBody>
          <a:bodyPr rtlCol="0">
            <a:normAutofit/>
          </a:bodyPr>
          <a:lstStyle/>
          <a:p>
            <a:pPr marR="613410" lvl="1" algn="ctr">
              <a:lnSpc>
                <a:spcPct val="150000"/>
              </a:lnSpc>
              <a:spcBef>
                <a:spcPts val="1180"/>
              </a:spcBef>
              <a:spcAft>
                <a:spcPts val="0"/>
              </a:spcAft>
              <a:buSzPts val="1200"/>
              <a:tabLst>
                <a:tab pos="875030" algn="l"/>
              </a:tabLst>
            </a:pPr>
            <a:r>
              <a:rPr lang="tr-TR" sz="1800" spc="0" dirty="0">
                <a:effectLst/>
                <a:latin typeface="Calibri" panose="020F0502020204030204" pitchFamily="34" charset="0"/>
                <a:ea typeface="Calibri" panose="020F0502020204030204" pitchFamily="34" charset="0"/>
                <a:cs typeface="Calibri" panose="020F0502020204030204" pitchFamily="34" charset="0"/>
              </a:rPr>
              <a:t>Okul yönlendirme komisyonu; okul müdürü başkanlığında müdür yardımcıları, rehber öğretmen/psikolojik danışmanlar ve ilkokul 1, 2 ve 3. sınıf seviyelerinde okul müdürünün belirleyeceği </a:t>
            </a:r>
            <a:r>
              <a:rPr lang="tr-TR" sz="1800" u="sng" spc="0" dirty="0">
                <a:effectLst/>
                <a:latin typeface="Calibri" panose="020F0502020204030204" pitchFamily="34" charset="0"/>
                <a:ea typeface="Calibri" panose="020F0502020204030204" pitchFamily="34" charset="0"/>
                <a:cs typeface="Calibri" panose="020F0502020204030204" pitchFamily="34" charset="0"/>
              </a:rPr>
              <a:t>en az birer sınıf öğretmeninden</a:t>
            </a:r>
            <a:r>
              <a:rPr lang="tr-TR" sz="1800" spc="0" dirty="0">
                <a:effectLst/>
                <a:latin typeface="Calibri" panose="020F0502020204030204" pitchFamily="34" charset="0"/>
                <a:ea typeface="Calibri" panose="020F0502020204030204" pitchFamily="34" charset="0"/>
                <a:cs typeface="Calibri" panose="020F0502020204030204" pitchFamily="34" charset="0"/>
              </a:rPr>
              <a:t> oluşturulacaktır. Komisyonda yer alması gereken üyelerden herhangi birinin bulunmadığı durumlarda komisyon mevcut üyeler ile oluşturulacaktır.</a:t>
            </a:r>
          </a:p>
        </p:txBody>
      </p:sp>
      <p:sp>
        <p:nvSpPr>
          <p:cNvPr id="4" name="Slayt Numarası Yer Tutucusu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rtlCol="0"/>
          <a:lstStyle/>
          <a:p>
            <a:pPr rtl="0"/>
            <a:fld id="{98C0CDE5-970C-4CC4-BF43-0DA127E73E82}" type="slidenum">
              <a:rPr lang="tr-TR" smtClean="0"/>
              <a:pPr rtl="0"/>
              <a:t>10</a:t>
            </a:fld>
            <a:endParaRPr lang="tr-TR"/>
          </a:p>
        </p:txBody>
      </p:sp>
      <p:pic>
        <p:nvPicPr>
          <p:cNvPr id="3" name="Grafik 2" descr="Grup düz dolguyla">
            <a:extLst>
              <a:ext uri="{FF2B5EF4-FFF2-40B4-BE49-F238E27FC236}">
                <a16:creationId xmlns:a16="http://schemas.microsoft.com/office/drawing/2014/main" id="{AC38EB71-877F-3A96-4CD1-6F8697D723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19875" y="1114425"/>
            <a:ext cx="3867150" cy="3867150"/>
          </a:xfrm>
          <a:prstGeom prst="rect">
            <a:avLst/>
          </a:prstGeom>
        </p:spPr>
      </p:pic>
    </p:spTree>
    <p:extLst>
      <p:ext uri="{BB962C8B-B14F-4D97-AF65-F5344CB8AC3E}">
        <p14:creationId xmlns:p14="http://schemas.microsoft.com/office/powerpoint/2010/main" val="2995023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Yer Tutucusu 4">
            <a:extLst>
              <a:ext uri="{FF2B5EF4-FFF2-40B4-BE49-F238E27FC236}">
                <a16:creationId xmlns:a16="http://schemas.microsoft.com/office/drawing/2014/main" id="{47F58CBE-13EA-4F05-A482-DB6F4B95ACB2}"/>
              </a:ext>
            </a:extLst>
          </p:cNvPr>
          <p:cNvSpPr>
            <a:spLocks noGrp="1"/>
          </p:cNvSpPr>
          <p:nvPr>
            <p:ph type="body" idx="1"/>
          </p:nvPr>
        </p:nvSpPr>
        <p:spPr>
          <a:xfrm>
            <a:off x="1495425" y="2362199"/>
            <a:ext cx="9782175" cy="3171825"/>
          </a:xfrm>
        </p:spPr>
        <p:txBody>
          <a:bodyPr tIns="180000" bIns="108000" rtlCol="0">
            <a:normAutofit/>
          </a:bodyPr>
          <a:lstStyle/>
          <a:p>
            <a:pPr algn="ctr" rtl="0"/>
            <a:r>
              <a:rPr lang="tr-TR" sz="4000" dirty="0"/>
              <a:t>Her bir ilkokulda 1, 2 ve 3. sınıf seviyelerinde her bir sınıf seviyesindeki toplam öğrenci sayısının en fazla %20’si aday gösterilebilecektir.</a:t>
            </a:r>
          </a:p>
        </p:txBody>
      </p:sp>
      <p:sp>
        <p:nvSpPr>
          <p:cNvPr id="3" name="Slayt Numarası Yer Tutucusu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rtlCol="0"/>
          <a:lstStyle/>
          <a:p>
            <a:pPr rtl="0"/>
            <a:fld id="{98C0CDE5-970C-4CC4-BF43-0DA127E73E82}" type="slidenum">
              <a:rPr lang="tr-TR" smtClean="0"/>
              <a:t>11</a:t>
            </a:fld>
            <a:endParaRPr lang="tr-TR"/>
          </a:p>
        </p:txBody>
      </p:sp>
      <p:sp>
        <p:nvSpPr>
          <p:cNvPr id="11" name="Başlık 4">
            <a:extLst>
              <a:ext uri="{FF2B5EF4-FFF2-40B4-BE49-F238E27FC236}">
                <a16:creationId xmlns:a16="http://schemas.microsoft.com/office/drawing/2014/main" id="{2A170328-6429-C42A-9B0F-3D28AB97622A}"/>
              </a:ext>
            </a:extLst>
          </p:cNvPr>
          <p:cNvSpPr>
            <a:spLocks noGrp="1"/>
          </p:cNvSpPr>
          <p:nvPr>
            <p:ph type="title"/>
          </p:nvPr>
        </p:nvSpPr>
        <p:spPr>
          <a:xfrm rot="-360000">
            <a:off x="156527" y="1011021"/>
            <a:ext cx="4620955" cy="655372"/>
          </a:xfrm>
        </p:spPr>
        <p:txBody>
          <a:bodyPr rtlCol="0">
            <a:noAutofit/>
          </a:bodyPr>
          <a:lstStyle/>
          <a:p>
            <a:pPr rtl="0"/>
            <a:r>
              <a:rPr lang="tr-TR" sz="2400" dirty="0"/>
              <a:t>ADAY GÖSTERME SÜRECİ</a:t>
            </a:r>
          </a:p>
        </p:txBody>
      </p:sp>
      <p:pic>
        <p:nvPicPr>
          <p:cNvPr id="13" name="Grafik 12" descr="Çocuklar düz dolguyla">
            <a:extLst>
              <a:ext uri="{FF2B5EF4-FFF2-40B4-BE49-F238E27FC236}">
                <a16:creationId xmlns:a16="http://schemas.microsoft.com/office/drawing/2014/main" id="{1A8FABDC-E383-8D29-56EF-07F2205FDF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29625" y="-100012"/>
            <a:ext cx="2847975" cy="2847975"/>
          </a:xfrm>
          <a:prstGeom prst="rect">
            <a:avLst/>
          </a:prstGeom>
        </p:spPr>
      </p:pic>
    </p:spTree>
    <p:extLst>
      <p:ext uri="{BB962C8B-B14F-4D97-AF65-F5344CB8AC3E}">
        <p14:creationId xmlns:p14="http://schemas.microsoft.com/office/powerpoint/2010/main" val="3008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Yer Tutucusu 4">
            <a:extLst>
              <a:ext uri="{FF2B5EF4-FFF2-40B4-BE49-F238E27FC236}">
                <a16:creationId xmlns:a16="http://schemas.microsoft.com/office/drawing/2014/main" id="{47F58CBE-13EA-4F05-A482-DB6F4B95ACB2}"/>
              </a:ext>
            </a:extLst>
          </p:cNvPr>
          <p:cNvSpPr>
            <a:spLocks noGrp="1"/>
          </p:cNvSpPr>
          <p:nvPr>
            <p:ph type="body" idx="1"/>
          </p:nvPr>
        </p:nvSpPr>
        <p:spPr>
          <a:xfrm>
            <a:off x="1495425" y="2362199"/>
            <a:ext cx="9782175" cy="3171825"/>
          </a:xfrm>
        </p:spPr>
        <p:txBody>
          <a:bodyPr tIns="180000" bIns="108000" rtlCol="0">
            <a:normAutofit/>
          </a:bodyPr>
          <a:lstStyle/>
          <a:p>
            <a:pPr algn="ctr" rtl="0"/>
            <a:r>
              <a:rPr lang="tr-TR" sz="4000" dirty="0"/>
              <a:t>Bir öğrenci en fazla iki yetenek alanından aday gösterilebilecektir. İkinci yetenek alanından aday gösterilen öğrenciler %20’lik dilimi etkilemeyecektir.</a:t>
            </a:r>
          </a:p>
        </p:txBody>
      </p:sp>
      <p:sp>
        <p:nvSpPr>
          <p:cNvPr id="3" name="Slayt Numarası Yer Tutucusu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rtlCol="0"/>
          <a:lstStyle/>
          <a:p>
            <a:pPr rtl="0"/>
            <a:fld id="{98C0CDE5-970C-4CC4-BF43-0DA127E73E82}" type="slidenum">
              <a:rPr lang="tr-TR" smtClean="0"/>
              <a:t>12</a:t>
            </a:fld>
            <a:endParaRPr lang="tr-TR"/>
          </a:p>
        </p:txBody>
      </p:sp>
      <p:sp>
        <p:nvSpPr>
          <p:cNvPr id="11" name="Başlık 4">
            <a:extLst>
              <a:ext uri="{FF2B5EF4-FFF2-40B4-BE49-F238E27FC236}">
                <a16:creationId xmlns:a16="http://schemas.microsoft.com/office/drawing/2014/main" id="{2A170328-6429-C42A-9B0F-3D28AB97622A}"/>
              </a:ext>
            </a:extLst>
          </p:cNvPr>
          <p:cNvSpPr>
            <a:spLocks noGrp="1"/>
          </p:cNvSpPr>
          <p:nvPr>
            <p:ph type="title"/>
          </p:nvPr>
        </p:nvSpPr>
        <p:spPr>
          <a:xfrm rot="-360000">
            <a:off x="156527" y="1011021"/>
            <a:ext cx="4620955" cy="655372"/>
          </a:xfrm>
        </p:spPr>
        <p:txBody>
          <a:bodyPr rtlCol="0">
            <a:noAutofit/>
          </a:bodyPr>
          <a:lstStyle/>
          <a:p>
            <a:pPr rtl="0"/>
            <a:r>
              <a:rPr lang="tr-TR" sz="2400" dirty="0"/>
              <a:t>ADAY GÖSTERME SÜRECİ</a:t>
            </a:r>
          </a:p>
        </p:txBody>
      </p:sp>
      <p:pic>
        <p:nvPicPr>
          <p:cNvPr id="7" name="Grafik 6" descr="Sunu çubuk grafiği  düz dolguyla">
            <a:extLst>
              <a:ext uri="{FF2B5EF4-FFF2-40B4-BE49-F238E27FC236}">
                <a16:creationId xmlns:a16="http://schemas.microsoft.com/office/drawing/2014/main" id="{94C14C57-A0C5-993C-77F6-90FA9F87FE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17871" y="-9524"/>
            <a:ext cx="2667000" cy="2495549"/>
          </a:xfrm>
          <a:prstGeom prst="rect">
            <a:avLst/>
          </a:prstGeom>
        </p:spPr>
      </p:pic>
    </p:spTree>
    <p:extLst>
      <p:ext uri="{BB962C8B-B14F-4D97-AF65-F5344CB8AC3E}">
        <p14:creationId xmlns:p14="http://schemas.microsoft.com/office/powerpoint/2010/main" val="2398171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B878C-E6AD-8A6A-A0B0-EC7BEFDB6B23}"/>
            </a:ext>
          </a:extLst>
        </p:cNvPr>
        <p:cNvGrpSpPr/>
        <p:nvPr/>
      </p:nvGrpSpPr>
      <p:grpSpPr>
        <a:xfrm>
          <a:off x="0" y="0"/>
          <a:ext cx="0" cy="0"/>
          <a:chOff x="0" y="0"/>
          <a:chExt cx="0" cy="0"/>
        </a:xfrm>
      </p:grpSpPr>
      <p:sp>
        <p:nvSpPr>
          <p:cNvPr id="5" name="Metin Yer Tutucusu 4">
            <a:extLst>
              <a:ext uri="{FF2B5EF4-FFF2-40B4-BE49-F238E27FC236}">
                <a16:creationId xmlns:a16="http://schemas.microsoft.com/office/drawing/2014/main" id="{6850F240-69E1-9E0B-54BB-774CF1AE6399}"/>
              </a:ext>
            </a:extLst>
          </p:cNvPr>
          <p:cNvSpPr>
            <a:spLocks noGrp="1"/>
          </p:cNvSpPr>
          <p:nvPr>
            <p:ph type="body" idx="1"/>
          </p:nvPr>
        </p:nvSpPr>
        <p:spPr>
          <a:xfrm>
            <a:off x="1495425" y="2362199"/>
            <a:ext cx="9782175" cy="3171825"/>
          </a:xfrm>
        </p:spPr>
        <p:txBody>
          <a:bodyPr tIns="180000" bIns="108000" rtlCol="0">
            <a:normAutofit/>
          </a:bodyPr>
          <a:lstStyle/>
          <a:p>
            <a:pPr algn="ctr" rtl="0"/>
            <a:r>
              <a:rPr lang="tr-TR" sz="4000" dirty="0"/>
              <a:t>Özel eğitim ihtiyacı olan öğrenciler %20’lik kontenjan içerisinde değerlendirilecektir</a:t>
            </a:r>
          </a:p>
        </p:txBody>
      </p:sp>
      <p:sp>
        <p:nvSpPr>
          <p:cNvPr id="3" name="Slayt Numarası Yer Tutucusu 2">
            <a:extLst>
              <a:ext uri="{FF2B5EF4-FFF2-40B4-BE49-F238E27FC236}">
                <a16:creationId xmlns:a16="http://schemas.microsoft.com/office/drawing/2014/main" id="{C6044DB7-CC75-2FE9-3712-91C6D4EF20E6}"/>
              </a:ext>
            </a:extLst>
          </p:cNvPr>
          <p:cNvSpPr>
            <a:spLocks noGrp="1"/>
          </p:cNvSpPr>
          <p:nvPr>
            <p:ph type="sldNum" sz="quarter" idx="12"/>
          </p:nvPr>
        </p:nvSpPr>
        <p:spPr/>
        <p:txBody>
          <a:bodyPr rtlCol="0"/>
          <a:lstStyle/>
          <a:p>
            <a:pPr rtl="0"/>
            <a:fld id="{98C0CDE5-970C-4CC4-BF43-0DA127E73E82}" type="slidenum">
              <a:rPr lang="tr-TR" smtClean="0"/>
              <a:t>13</a:t>
            </a:fld>
            <a:endParaRPr lang="tr-TR"/>
          </a:p>
        </p:txBody>
      </p:sp>
      <p:sp>
        <p:nvSpPr>
          <p:cNvPr id="11" name="Başlık 4">
            <a:extLst>
              <a:ext uri="{FF2B5EF4-FFF2-40B4-BE49-F238E27FC236}">
                <a16:creationId xmlns:a16="http://schemas.microsoft.com/office/drawing/2014/main" id="{BC2C59C5-17DB-6105-E09F-598B9EDB9B80}"/>
              </a:ext>
            </a:extLst>
          </p:cNvPr>
          <p:cNvSpPr>
            <a:spLocks noGrp="1"/>
          </p:cNvSpPr>
          <p:nvPr>
            <p:ph type="title"/>
          </p:nvPr>
        </p:nvSpPr>
        <p:spPr>
          <a:xfrm rot="-360000">
            <a:off x="156527" y="1011021"/>
            <a:ext cx="4620955" cy="655372"/>
          </a:xfrm>
        </p:spPr>
        <p:txBody>
          <a:bodyPr rtlCol="0">
            <a:noAutofit/>
          </a:bodyPr>
          <a:lstStyle/>
          <a:p>
            <a:pPr rtl="0"/>
            <a:r>
              <a:rPr lang="tr-TR" sz="2400" dirty="0"/>
              <a:t>ADAY GÖSTERME SÜRECİ</a:t>
            </a:r>
          </a:p>
        </p:txBody>
      </p:sp>
      <p:pic>
        <p:nvPicPr>
          <p:cNvPr id="7" name="Grafik 6" descr="Sunu çubuk grafiği  düz dolguyla">
            <a:extLst>
              <a:ext uri="{FF2B5EF4-FFF2-40B4-BE49-F238E27FC236}">
                <a16:creationId xmlns:a16="http://schemas.microsoft.com/office/drawing/2014/main" id="{3DB1B05D-8255-0F46-F190-59DA9F32F8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17871" y="-9524"/>
            <a:ext cx="2667000" cy="2495549"/>
          </a:xfrm>
          <a:prstGeom prst="rect">
            <a:avLst/>
          </a:prstGeom>
        </p:spPr>
      </p:pic>
    </p:spTree>
    <p:extLst>
      <p:ext uri="{BB962C8B-B14F-4D97-AF65-F5344CB8AC3E}">
        <p14:creationId xmlns:p14="http://schemas.microsoft.com/office/powerpoint/2010/main" val="226641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79195BEB-A072-45D8-848D-E8CA744F9022}"/>
              </a:ext>
            </a:extLst>
          </p:cNvPr>
          <p:cNvSpPr>
            <a:spLocks noGrp="1"/>
          </p:cNvSpPr>
          <p:nvPr>
            <p:ph type="title"/>
          </p:nvPr>
        </p:nvSpPr>
        <p:spPr>
          <a:xfrm rot="-360000">
            <a:off x="156527" y="1011021"/>
            <a:ext cx="4620955" cy="655372"/>
          </a:xfrm>
        </p:spPr>
        <p:txBody>
          <a:bodyPr rtlCol="0">
            <a:noAutofit/>
          </a:bodyPr>
          <a:lstStyle/>
          <a:p>
            <a:pPr rtl="0"/>
            <a:r>
              <a:rPr lang="tr-TR" sz="2400" dirty="0"/>
              <a:t>ADAY GÖSTERME SÜRECİ</a:t>
            </a:r>
          </a:p>
        </p:txBody>
      </p:sp>
      <p:sp>
        <p:nvSpPr>
          <p:cNvPr id="6" name="Metin Yer Tutucusu 5">
            <a:extLst>
              <a:ext uri="{FF2B5EF4-FFF2-40B4-BE49-F238E27FC236}">
                <a16:creationId xmlns:a16="http://schemas.microsoft.com/office/drawing/2014/main" id="{FE58025A-9737-434D-AE90-0CC9E7990286}"/>
              </a:ext>
            </a:extLst>
          </p:cNvPr>
          <p:cNvSpPr>
            <a:spLocks noGrp="1"/>
          </p:cNvSpPr>
          <p:nvPr>
            <p:ph type="body" sz="quarter" idx="13"/>
          </p:nvPr>
        </p:nvSpPr>
        <p:spPr>
          <a:xfrm>
            <a:off x="87004" y="2615029"/>
            <a:ext cx="5532443" cy="3695920"/>
          </a:xfrm>
        </p:spPr>
        <p:txBody>
          <a:bodyPr rtlCol="0">
            <a:normAutofit/>
          </a:bodyPr>
          <a:lstStyle/>
          <a:p>
            <a:pPr marR="613410" lvl="1" algn="ctr">
              <a:lnSpc>
                <a:spcPct val="100000"/>
              </a:lnSpc>
              <a:spcBef>
                <a:spcPts val="1180"/>
              </a:spcBef>
              <a:spcAft>
                <a:spcPts val="0"/>
              </a:spcAft>
              <a:buSzPts val="1200"/>
              <a:tabLst>
                <a:tab pos="875030" algn="l"/>
              </a:tabLst>
            </a:pPr>
            <a:r>
              <a:rPr lang="tr-TR" sz="2800" spc="0" dirty="0">
                <a:effectLst/>
                <a:latin typeface="Calibri" panose="020F0502020204030204" pitchFamily="34" charset="0"/>
                <a:ea typeface="Calibri" panose="020F0502020204030204" pitchFamily="34" charset="0"/>
                <a:cs typeface="Calibri" panose="020F0502020204030204" pitchFamily="34" charset="0"/>
              </a:rPr>
              <a:t>Sınıf öğretmenleri tarafından aday gösterilmek üzere önerilen öğrenci/öğrenciler için “EK-1 Gözlem </a:t>
            </a:r>
            <a:r>
              <a:rPr lang="tr-TR" sz="2800" spc="0" dirty="0" err="1">
                <a:effectLst/>
                <a:latin typeface="Calibri" panose="020F0502020204030204" pitchFamily="34" charset="0"/>
                <a:ea typeface="Calibri" panose="020F0502020204030204" pitchFamily="34" charset="0"/>
                <a:cs typeface="Calibri" panose="020F0502020204030204" pitchFamily="34" charset="0"/>
              </a:rPr>
              <a:t>Formu’nun</a:t>
            </a:r>
            <a:r>
              <a:rPr lang="tr-TR" sz="2800" spc="0" dirty="0">
                <a:effectLst/>
                <a:latin typeface="Calibri" panose="020F0502020204030204" pitchFamily="34" charset="0"/>
                <a:ea typeface="Calibri" panose="020F0502020204030204" pitchFamily="34" charset="0"/>
                <a:cs typeface="Calibri" panose="020F0502020204030204" pitchFamily="34" charset="0"/>
              </a:rPr>
              <a:t> çıktısı doldurulduktan sonra okul yönlendirme komisyonuna teslim edilecektir.</a:t>
            </a:r>
          </a:p>
        </p:txBody>
      </p:sp>
      <p:sp>
        <p:nvSpPr>
          <p:cNvPr id="4" name="Slayt Numarası Yer Tutucusu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rtlCol="0"/>
          <a:lstStyle/>
          <a:p>
            <a:pPr rtl="0"/>
            <a:fld id="{98C0CDE5-970C-4CC4-BF43-0DA127E73E82}" type="slidenum">
              <a:rPr lang="tr-TR" smtClean="0"/>
              <a:pPr rtl="0"/>
              <a:t>14</a:t>
            </a:fld>
            <a:endParaRPr lang="tr-TR"/>
          </a:p>
        </p:txBody>
      </p:sp>
      <p:pic>
        <p:nvPicPr>
          <p:cNvPr id="12" name="Resim 11">
            <a:extLst>
              <a:ext uri="{FF2B5EF4-FFF2-40B4-BE49-F238E27FC236}">
                <a16:creationId xmlns:a16="http://schemas.microsoft.com/office/drawing/2014/main" id="{455BC591-6E12-1338-5C9C-295082A06533}"/>
              </a:ext>
            </a:extLst>
          </p:cNvPr>
          <p:cNvPicPr>
            <a:picLocks noChangeAspect="1"/>
          </p:cNvPicPr>
          <p:nvPr/>
        </p:nvPicPr>
        <p:blipFill>
          <a:blip r:embed="rId3"/>
          <a:stretch>
            <a:fillRect/>
          </a:stretch>
        </p:blipFill>
        <p:spPr>
          <a:xfrm rot="720693">
            <a:off x="6275181" y="171639"/>
            <a:ext cx="4875085" cy="5586833"/>
          </a:xfrm>
          <a:prstGeom prst="rect">
            <a:avLst/>
          </a:prstGeom>
        </p:spPr>
      </p:pic>
    </p:spTree>
    <p:extLst>
      <p:ext uri="{BB962C8B-B14F-4D97-AF65-F5344CB8AC3E}">
        <p14:creationId xmlns:p14="http://schemas.microsoft.com/office/powerpoint/2010/main" val="277989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Yer Tutucusu 4">
            <a:extLst>
              <a:ext uri="{FF2B5EF4-FFF2-40B4-BE49-F238E27FC236}">
                <a16:creationId xmlns:a16="http://schemas.microsoft.com/office/drawing/2014/main" id="{47F58CBE-13EA-4F05-A482-DB6F4B95ACB2}"/>
              </a:ext>
            </a:extLst>
          </p:cNvPr>
          <p:cNvSpPr>
            <a:spLocks noGrp="1"/>
          </p:cNvSpPr>
          <p:nvPr>
            <p:ph type="body" idx="1"/>
          </p:nvPr>
        </p:nvSpPr>
        <p:spPr>
          <a:xfrm>
            <a:off x="633313" y="2411179"/>
            <a:ext cx="11172687" cy="3075221"/>
          </a:xfrm>
        </p:spPr>
        <p:style>
          <a:lnRef idx="0">
            <a:schemeClr val="dk1"/>
          </a:lnRef>
          <a:fillRef idx="3">
            <a:schemeClr val="dk1"/>
          </a:fillRef>
          <a:effectRef idx="3">
            <a:schemeClr val="dk1"/>
          </a:effectRef>
          <a:fontRef idx="minor">
            <a:schemeClr val="lt1"/>
          </a:fontRef>
        </p:style>
        <p:txBody>
          <a:bodyPr tIns="180000" bIns="108000" rtlCol="0">
            <a:normAutofit/>
          </a:bodyPr>
          <a:lstStyle/>
          <a:p>
            <a:pPr algn="ctr" rtl="0"/>
            <a:r>
              <a:rPr lang="tr-TR" sz="3200" u="sng" dirty="0"/>
              <a:t>Sınıf öğretmenleri</a:t>
            </a:r>
            <a:r>
              <a:rPr lang="tr-TR" sz="3200" dirty="0"/>
              <a:t>, komisyon tarafından tebliğ edilen gözlem formlarını; MEBBİS/e-Okul Yönetim Bilgi Sistemi Modülüne </a:t>
            </a:r>
            <a:r>
              <a:rPr lang="tr-TR" sz="3200" i="1" dirty="0"/>
              <a:t>(İlkokul-Ortaokul Kurum İşlemleri/Bilim ve Sanat Merkezi Öğrencileri/ Bilim ve Sanat Merkezlerine Öğrenci Seçimi Gözlem Formu) </a:t>
            </a:r>
            <a:r>
              <a:rPr lang="tr-TR" sz="3200" dirty="0"/>
              <a:t>işleyerek kaydedeceklerdir.</a:t>
            </a:r>
          </a:p>
        </p:txBody>
      </p:sp>
      <p:sp>
        <p:nvSpPr>
          <p:cNvPr id="3" name="Slayt Numarası Yer Tutucusu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rtlCol="0"/>
          <a:lstStyle/>
          <a:p>
            <a:pPr rtl="0"/>
            <a:fld id="{98C0CDE5-970C-4CC4-BF43-0DA127E73E82}" type="slidenum">
              <a:rPr lang="tr-TR" smtClean="0"/>
              <a:t>15</a:t>
            </a:fld>
            <a:endParaRPr lang="tr-TR"/>
          </a:p>
        </p:txBody>
      </p:sp>
      <p:sp>
        <p:nvSpPr>
          <p:cNvPr id="11" name="Başlık 4">
            <a:extLst>
              <a:ext uri="{FF2B5EF4-FFF2-40B4-BE49-F238E27FC236}">
                <a16:creationId xmlns:a16="http://schemas.microsoft.com/office/drawing/2014/main" id="{2A170328-6429-C42A-9B0F-3D28AB97622A}"/>
              </a:ext>
            </a:extLst>
          </p:cNvPr>
          <p:cNvSpPr>
            <a:spLocks noGrp="1"/>
          </p:cNvSpPr>
          <p:nvPr>
            <p:ph type="title"/>
          </p:nvPr>
        </p:nvSpPr>
        <p:spPr>
          <a:xfrm rot="-360000">
            <a:off x="156527" y="1011021"/>
            <a:ext cx="4620955" cy="655372"/>
          </a:xfrm>
        </p:spPr>
        <p:txBody>
          <a:bodyPr rtlCol="0">
            <a:noAutofit/>
          </a:bodyPr>
          <a:lstStyle/>
          <a:p>
            <a:pPr rtl="0"/>
            <a:r>
              <a:rPr lang="tr-TR" sz="2400" dirty="0"/>
              <a:t>ADAY GÖSTERME SÜRECİ</a:t>
            </a:r>
          </a:p>
        </p:txBody>
      </p:sp>
      <p:pic>
        <p:nvPicPr>
          <p:cNvPr id="4" name="Grafik 3" descr="Dizüstü Bilgisayar düz dolguyla">
            <a:extLst>
              <a:ext uri="{FF2B5EF4-FFF2-40B4-BE49-F238E27FC236}">
                <a16:creationId xmlns:a16="http://schemas.microsoft.com/office/drawing/2014/main" id="{D8665B41-C0F6-A50D-1235-8D1AEC9C7D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15425" y="542925"/>
            <a:ext cx="2048318" cy="2048318"/>
          </a:xfrm>
          <a:prstGeom prst="rect">
            <a:avLst/>
          </a:prstGeom>
        </p:spPr>
      </p:pic>
    </p:spTree>
    <p:extLst>
      <p:ext uri="{BB962C8B-B14F-4D97-AF65-F5344CB8AC3E}">
        <p14:creationId xmlns:p14="http://schemas.microsoft.com/office/powerpoint/2010/main" val="1048355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a:extLst>
              <a:ext uri="{FF2B5EF4-FFF2-40B4-BE49-F238E27FC236}">
                <a16:creationId xmlns:a16="http://schemas.microsoft.com/office/drawing/2014/main" id="{C5217C14-0C58-C84E-6B04-91721AC05B2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Slayt Numarası Yer Tutucusu 2">
            <a:extLst>
              <a:ext uri="{FF2B5EF4-FFF2-40B4-BE49-F238E27FC236}">
                <a16:creationId xmlns:a16="http://schemas.microsoft.com/office/drawing/2014/main" id="{59A1E74C-09BC-7FE4-2786-FE9511E291E2}"/>
              </a:ext>
            </a:extLst>
          </p:cNvPr>
          <p:cNvSpPr>
            <a:spLocks noGrp="1"/>
          </p:cNvSpPr>
          <p:nvPr>
            <p:ph type="sldNum" sz="quarter" idx="12"/>
          </p:nvPr>
        </p:nvSpPr>
        <p:spPr/>
        <p:txBody>
          <a:bodyPr/>
          <a:lstStyle/>
          <a:p>
            <a:pPr rtl="0"/>
            <a:fld id="{98C0CDE5-970C-4CC4-BF43-0DA127E73E82}" type="slidenum">
              <a:rPr lang="tr-TR" noProof="0" smtClean="0"/>
              <a:t>16</a:t>
            </a:fld>
            <a:endParaRPr lang="tr-TR" noProof="0"/>
          </a:p>
        </p:txBody>
      </p:sp>
      <p:pic>
        <p:nvPicPr>
          <p:cNvPr id="11" name="Resim 10">
            <a:extLst>
              <a:ext uri="{FF2B5EF4-FFF2-40B4-BE49-F238E27FC236}">
                <a16:creationId xmlns:a16="http://schemas.microsoft.com/office/drawing/2014/main" id="{A8EF744F-4B70-EAC8-31F1-F61CE5EAD9FF}"/>
              </a:ext>
            </a:extLst>
          </p:cNvPr>
          <p:cNvPicPr>
            <a:picLocks noChangeAspect="1"/>
          </p:cNvPicPr>
          <p:nvPr/>
        </p:nvPicPr>
        <p:blipFill>
          <a:blip r:embed="rId2"/>
          <a:stretch>
            <a:fillRect/>
          </a:stretch>
        </p:blipFill>
        <p:spPr>
          <a:xfrm>
            <a:off x="130573" y="1739111"/>
            <a:ext cx="4324954" cy="4801270"/>
          </a:xfrm>
          <a:prstGeom prst="rect">
            <a:avLst/>
          </a:prstGeom>
        </p:spPr>
      </p:pic>
      <p:pic>
        <p:nvPicPr>
          <p:cNvPr id="13" name="Resim 12">
            <a:extLst>
              <a:ext uri="{FF2B5EF4-FFF2-40B4-BE49-F238E27FC236}">
                <a16:creationId xmlns:a16="http://schemas.microsoft.com/office/drawing/2014/main" id="{3305A2AF-348C-0C0B-E1A2-C976F486A60B}"/>
              </a:ext>
            </a:extLst>
          </p:cNvPr>
          <p:cNvPicPr>
            <a:picLocks noChangeAspect="1"/>
          </p:cNvPicPr>
          <p:nvPr/>
        </p:nvPicPr>
        <p:blipFill>
          <a:blip r:embed="rId3"/>
          <a:stretch>
            <a:fillRect/>
          </a:stretch>
        </p:blipFill>
        <p:spPr>
          <a:xfrm>
            <a:off x="5057870" y="157379"/>
            <a:ext cx="5820587" cy="1829055"/>
          </a:xfrm>
          <a:prstGeom prst="rect">
            <a:avLst/>
          </a:prstGeom>
        </p:spPr>
      </p:pic>
      <p:pic>
        <p:nvPicPr>
          <p:cNvPr id="18" name="Resim 17">
            <a:extLst>
              <a:ext uri="{FF2B5EF4-FFF2-40B4-BE49-F238E27FC236}">
                <a16:creationId xmlns:a16="http://schemas.microsoft.com/office/drawing/2014/main" id="{E811CE46-9D00-B69B-DD33-1B16B512B862}"/>
              </a:ext>
            </a:extLst>
          </p:cNvPr>
          <p:cNvPicPr>
            <a:picLocks noChangeAspect="1"/>
          </p:cNvPicPr>
          <p:nvPr/>
        </p:nvPicPr>
        <p:blipFill>
          <a:blip r:embed="rId4"/>
          <a:stretch>
            <a:fillRect/>
          </a:stretch>
        </p:blipFill>
        <p:spPr>
          <a:xfrm>
            <a:off x="5019764" y="2072760"/>
            <a:ext cx="5896798" cy="2838846"/>
          </a:xfrm>
          <a:prstGeom prst="rect">
            <a:avLst/>
          </a:prstGeom>
        </p:spPr>
      </p:pic>
      <p:pic>
        <p:nvPicPr>
          <p:cNvPr id="20" name="Resim 19">
            <a:extLst>
              <a:ext uri="{FF2B5EF4-FFF2-40B4-BE49-F238E27FC236}">
                <a16:creationId xmlns:a16="http://schemas.microsoft.com/office/drawing/2014/main" id="{93E6FC70-FAEF-2C2C-B058-504514E193B3}"/>
              </a:ext>
            </a:extLst>
          </p:cNvPr>
          <p:cNvPicPr>
            <a:picLocks noChangeAspect="1"/>
          </p:cNvPicPr>
          <p:nvPr/>
        </p:nvPicPr>
        <p:blipFill>
          <a:blip r:embed="rId5"/>
          <a:stretch>
            <a:fillRect/>
          </a:stretch>
        </p:blipFill>
        <p:spPr>
          <a:xfrm>
            <a:off x="5125754" y="5119598"/>
            <a:ext cx="4582164" cy="1286054"/>
          </a:xfrm>
          <a:prstGeom prst="rect">
            <a:avLst/>
          </a:prstGeom>
        </p:spPr>
      </p:pic>
      <p:sp>
        <p:nvSpPr>
          <p:cNvPr id="22" name="Oval 21">
            <a:extLst>
              <a:ext uri="{FF2B5EF4-FFF2-40B4-BE49-F238E27FC236}">
                <a16:creationId xmlns:a16="http://schemas.microsoft.com/office/drawing/2014/main" id="{BB0FC0FE-73B8-A3CA-71B2-94E8CD35D75B}"/>
              </a:ext>
            </a:extLst>
          </p:cNvPr>
          <p:cNvSpPr/>
          <p:nvPr/>
        </p:nvSpPr>
        <p:spPr>
          <a:xfrm>
            <a:off x="2931438" y="1876425"/>
            <a:ext cx="666750" cy="666750"/>
          </a:xfrm>
          <a:prstGeom prst="ellipse">
            <a:avLst/>
          </a:prstGeom>
          <a:gradFill>
            <a:gsLst>
              <a:gs pos="0">
                <a:schemeClr val="tx1"/>
              </a:gs>
              <a:gs pos="100000">
                <a:schemeClr val="tx2"/>
              </a:gs>
            </a:gsLst>
            <a:lin ang="3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1</a:t>
            </a:r>
          </a:p>
        </p:txBody>
      </p:sp>
      <p:sp>
        <p:nvSpPr>
          <p:cNvPr id="23" name="Oval 22">
            <a:extLst>
              <a:ext uri="{FF2B5EF4-FFF2-40B4-BE49-F238E27FC236}">
                <a16:creationId xmlns:a16="http://schemas.microsoft.com/office/drawing/2014/main" id="{156A6723-99F3-C50E-2460-526376C903F7}"/>
              </a:ext>
            </a:extLst>
          </p:cNvPr>
          <p:cNvSpPr/>
          <p:nvPr/>
        </p:nvSpPr>
        <p:spPr>
          <a:xfrm>
            <a:off x="10491100" y="79916"/>
            <a:ext cx="666750" cy="666750"/>
          </a:xfrm>
          <a:prstGeom prst="ellipse">
            <a:avLst/>
          </a:prstGeom>
          <a:gradFill>
            <a:gsLst>
              <a:gs pos="0">
                <a:schemeClr val="tx1"/>
              </a:gs>
              <a:gs pos="100000">
                <a:schemeClr val="tx2"/>
              </a:gs>
            </a:gsLst>
            <a:lin ang="3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2</a:t>
            </a:r>
          </a:p>
        </p:txBody>
      </p:sp>
      <p:sp>
        <p:nvSpPr>
          <p:cNvPr id="24" name="Oval 23">
            <a:extLst>
              <a:ext uri="{FF2B5EF4-FFF2-40B4-BE49-F238E27FC236}">
                <a16:creationId xmlns:a16="http://schemas.microsoft.com/office/drawing/2014/main" id="{0048A16F-BD6D-6D6E-902E-0B7783430718}"/>
              </a:ext>
            </a:extLst>
          </p:cNvPr>
          <p:cNvSpPr/>
          <p:nvPr/>
        </p:nvSpPr>
        <p:spPr>
          <a:xfrm>
            <a:off x="10726954" y="2063897"/>
            <a:ext cx="666750" cy="666750"/>
          </a:xfrm>
          <a:prstGeom prst="ellipse">
            <a:avLst/>
          </a:prstGeom>
          <a:gradFill>
            <a:gsLst>
              <a:gs pos="0">
                <a:schemeClr val="tx1"/>
              </a:gs>
              <a:gs pos="100000">
                <a:schemeClr val="tx2"/>
              </a:gs>
            </a:gsLst>
            <a:lin ang="3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3</a:t>
            </a:r>
          </a:p>
        </p:txBody>
      </p:sp>
      <p:sp>
        <p:nvSpPr>
          <p:cNvPr id="25" name="Oval 24">
            <a:extLst>
              <a:ext uri="{FF2B5EF4-FFF2-40B4-BE49-F238E27FC236}">
                <a16:creationId xmlns:a16="http://schemas.microsoft.com/office/drawing/2014/main" id="{118D6228-C04E-6A93-5818-FB74BA1CBD58}"/>
              </a:ext>
            </a:extLst>
          </p:cNvPr>
          <p:cNvSpPr/>
          <p:nvPr/>
        </p:nvSpPr>
        <p:spPr>
          <a:xfrm>
            <a:off x="9949834" y="5095875"/>
            <a:ext cx="666750" cy="666750"/>
          </a:xfrm>
          <a:prstGeom prst="ellipse">
            <a:avLst/>
          </a:prstGeom>
          <a:gradFill>
            <a:gsLst>
              <a:gs pos="0">
                <a:schemeClr val="tx1"/>
              </a:gs>
              <a:gs pos="100000">
                <a:schemeClr val="tx2"/>
              </a:gs>
            </a:gsLst>
            <a:lin ang="3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4</a:t>
            </a:r>
          </a:p>
        </p:txBody>
      </p:sp>
      <p:sp>
        <p:nvSpPr>
          <p:cNvPr id="26" name="Başlık 4">
            <a:extLst>
              <a:ext uri="{FF2B5EF4-FFF2-40B4-BE49-F238E27FC236}">
                <a16:creationId xmlns:a16="http://schemas.microsoft.com/office/drawing/2014/main" id="{29C9E1D6-C004-6DD3-8D4C-0637FFB6AE6C}"/>
              </a:ext>
            </a:extLst>
          </p:cNvPr>
          <p:cNvSpPr>
            <a:spLocks noGrp="1"/>
          </p:cNvSpPr>
          <p:nvPr>
            <p:ph type="title"/>
          </p:nvPr>
        </p:nvSpPr>
        <p:spPr>
          <a:xfrm rot="-360000">
            <a:off x="197061" y="418980"/>
            <a:ext cx="3332159" cy="655372"/>
          </a:xfrm>
        </p:spPr>
        <p:txBody>
          <a:bodyPr rtlCol="0">
            <a:noAutofit/>
          </a:bodyPr>
          <a:lstStyle/>
          <a:p>
            <a:pPr algn="ctr" rtl="0"/>
            <a:r>
              <a:rPr lang="tr-TR" sz="2400" dirty="0">
                <a:solidFill>
                  <a:schemeClr val="accent1">
                    <a:lumMod val="75000"/>
                  </a:schemeClr>
                </a:solidFill>
              </a:rPr>
              <a:t>E-OKUL İŞLEMİ</a:t>
            </a:r>
          </a:p>
        </p:txBody>
      </p:sp>
    </p:spTree>
    <p:extLst>
      <p:ext uri="{BB962C8B-B14F-4D97-AF65-F5344CB8AC3E}">
        <p14:creationId xmlns:p14="http://schemas.microsoft.com/office/powerpoint/2010/main" val="153614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Yer Tutucusu 4">
            <a:extLst>
              <a:ext uri="{FF2B5EF4-FFF2-40B4-BE49-F238E27FC236}">
                <a16:creationId xmlns:a16="http://schemas.microsoft.com/office/drawing/2014/main" id="{47F58CBE-13EA-4F05-A482-DB6F4B95ACB2}"/>
              </a:ext>
            </a:extLst>
          </p:cNvPr>
          <p:cNvSpPr>
            <a:spLocks noGrp="1"/>
          </p:cNvSpPr>
          <p:nvPr>
            <p:ph type="body" idx="1"/>
          </p:nvPr>
        </p:nvSpPr>
        <p:spPr>
          <a:xfrm>
            <a:off x="1495425" y="2362199"/>
            <a:ext cx="9782175" cy="3171825"/>
          </a:xfrm>
        </p:spPr>
        <p:style>
          <a:lnRef idx="1">
            <a:schemeClr val="dk1"/>
          </a:lnRef>
          <a:fillRef idx="3">
            <a:schemeClr val="dk1"/>
          </a:fillRef>
          <a:effectRef idx="2">
            <a:schemeClr val="dk1"/>
          </a:effectRef>
          <a:fontRef idx="minor">
            <a:schemeClr val="lt1"/>
          </a:fontRef>
        </p:style>
        <p:txBody>
          <a:bodyPr tIns="180000" bIns="108000" rtlCol="0">
            <a:normAutofit/>
          </a:bodyPr>
          <a:lstStyle/>
          <a:p>
            <a:pPr algn="ctr" rtl="0"/>
            <a:r>
              <a:rPr lang="tr-TR" sz="3200" u="sng" dirty="0"/>
              <a:t>Sınıf öğretmenleri</a:t>
            </a:r>
            <a:r>
              <a:rPr lang="tr-TR" sz="3200" dirty="0"/>
              <a:t> tarafından MEBBİS/ e- Okul Yönetim Bilgi Sistemi Modülüne yetenek alanına göre girişi yapılan tüm öğrencilerin listesi okul yönlendirme komisyonuna teslim edilecektir.</a:t>
            </a:r>
          </a:p>
        </p:txBody>
      </p:sp>
      <p:sp>
        <p:nvSpPr>
          <p:cNvPr id="3" name="Slayt Numarası Yer Tutucusu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rtlCol="0"/>
          <a:lstStyle/>
          <a:p>
            <a:pPr rtl="0"/>
            <a:fld id="{98C0CDE5-970C-4CC4-BF43-0DA127E73E82}" type="slidenum">
              <a:rPr lang="tr-TR" smtClean="0"/>
              <a:t>17</a:t>
            </a:fld>
            <a:endParaRPr lang="tr-TR"/>
          </a:p>
        </p:txBody>
      </p:sp>
      <p:sp>
        <p:nvSpPr>
          <p:cNvPr id="11" name="Başlık 4">
            <a:extLst>
              <a:ext uri="{FF2B5EF4-FFF2-40B4-BE49-F238E27FC236}">
                <a16:creationId xmlns:a16="http://schemas.microsoft.com/office/drawing/2014/main" id="{2A170328-6429-C42A-9B0F-3D28AB97622A}"/>
              </a:ext>
            </a:extLst>
          </p:cNvPr>
          <p:cNvSpPr>
            <a:spLocks noGrp="1"/>
          </p:cNvSpPr>
          <p:nvPr>
            <p:ph type="title"/>
          </p:nvPr>
        </p:nvSpPr>
        <p:spPr>
          <a:xfrm rot="-360000">
            <a:off x="156527" y="1011021"/>
            <a:ext cx="4620955" cy="655372"/>
          </a:xfrm>
        </p:spPr>
        <p:txBody>
          <a:bodyPr rtlCol="0">
            <a:noAutofit/>
          </a:bodyPr>
          <a:lstStyle/>
          <a:p>
            <a:pPr rtl="0"/>
            <a:r>
              <a:rPr lang="tr-TR" sz="2400" dirty="0"/>
              <a:t>ADAY GÖSTERME SÜRECİ</a:t>
            </a:r>
          </a:p>
        </p:txBody>
      </p:sp>
      <p:pic>
        <p:nvPicPr>
          <p:cNvPr id="7" name="Grafik 6" descr="Belge düz dolguyla">
            <a:extLst>
              <a:ext uri="{FF2B5EF4-FFF2-40B4-BE49-F238E27FC236}">
                <a16:creationId xmlns:a16="http://schemas.microsoft.com/office/drawing/2014/main" id="{CCA5EB0B-A670-8297-7283-E228C36C3D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29725" y="85723"/>
            <a:ext cx="2324100" cy="2324100"/>
          </a:xfrm>
          <a:prstGeom prst="rect">
            <a:avLst/>
          </a:prstGeom>
        </p:spPr>
      </p:pic>
    </p:spTree>
    <p:extLst>
      <p:ext uri="{BB962C8B-B14F-4D97-AF65-F5344CB8AC3E}">
        <p14:creationId xmlns:p14="http://schemas.microsoft.com/office/powerpoint/2010/main" val="3016374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45AB00-1C5C-4EB0-B93F-C03AB7A9BC6F}"/>
              </a:ext>
            </a:extLst>
          </p:cNvPr>
          <p:cNvSpPr>
            <a:spLocks noGrp="1"/>
          </p:cNvSpPr>
          <p:nvPr>
            <p:ph type="title"/>
          </p:nvPr>
        </p:nvSpPr>
        <p:spPr>
          <a:xfrm>
            <a:off x="1843087" y="610150"/>
            <a:ext cx="8362950" cy="599525"/>
          </a:xfrm>
        </p:spPr>
        <p:txBody>
          <a:bodyPr rtlCol="0">
            <a:normAutofit/>
          </a:bodyPr>
          <a:lstStyle/>
          <a:p>
            <a:pPr algn="ctr" rtl="0"/>
            <a:r>
              <a:rPr lang="tr-TR" sz="2800" dirty="0"/>
              <a:t>Okul yönlendirme komisyonunun görevleri</a:t>
            </a:r>
          </a:p>
        </p:txBody>
      </p:sp>
      <p:sp>
        <p:nvSpPr>
          <p:cNvPr id="4" name="Slayt Numarası Yer Tutucusu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rtlCol="0"/>
          <a:lstStyle/>
          <a:p>
            <a:pPr rtl="0"/>
            <a:fld id="{98C0CDE5-970C-4CC4-BF43-0DA127E73E82}" type="slidenum">
              <a:rPr lang="tr-TR" smtClean="0"/>
              <a:t>18</a:t>
            </a:fld>
            <a:endParaRPr lang="tr-TR"/>
          </a:p>
        </p:txBody>
      </p:sp>
      <p:sp>
        <p:nvSpPr>
          <p:cNvPr id="6" name="Metin kutusu 5">
            <a:extLst>
              <a:ext uri="{FF2B5EF4-FFF2-40B4-BE49-F238E27FC236}">
                <a16:creationId xmlns:a16="http://schemas.microsoft.com/office/drawing/2014/main" id="{673C802E-7C99-98A0-B8A8-88F0327F3485}"/>
              </a:ext>
            </a:extLst>
          </p:cNvPr>
          <p:cNvSpPr txBox="1"/>
          <p:nvPr/>
        </p:nvSpPr>
        <p:spPr>
          <a:xfrm>
            <a:off x="1552574" y="2090172"/>
            <a:ext cx="8943976" cy="2677656"/>
          </a:xfrm>
          <a:prstGeom prst="rect">
            <a:avLst/>
          </a:prstGeom>
          <a:noFill/>
        </p:spPr>
        <p:txBody>
          <a:bodyPr wrap="square" rtlCol="0">
            <a:spAutoFit/>
          </a:bodyPr>
          <a:lstStyle/>
          <a:p>
            <a:pPr algn="just"/>
            <a:r>
              <a:rPr lang="tr-TR" sz="24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a) </a:t>
            </a:r>
            <a:r>
              <a:rPr lang="tr-TR" sz="2400"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Sınıf öğretmenleri tarafından aday gösterilmek üzere önerilen öğrenci/öğrencilerin gözlem formlarını değerlendirerek aday gösterilecek öğrenci/öğrencileri belirlemek,</a:t>
            </a:r>
          </a:p>
          <a:p>
            <a:pPr algn="just"/>
            <a:endParaRPr lang="tr-TR" sz="2400"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endParaRPr>
          </a:p>
          <a:p>
            <a:pPr algn="just"/>
            <a:r>
              <a:rPr lang="tr-TR" sz="24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b) </a:t>
            </a:r>
            <a:r>
              <a:rPr lang="tr-TR" sz="2400"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Aday gösterilmesine karar verilen öğrenci/öğrencilerin sınıf/şube bazlı listelerini ve “EK-1 Gözlem </a:t>
            </a:r>
            <a:r>
              <a:rPr lang="tr-TR" sz="2400" dirty="0" err="1">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Formları’nı</a:t>
            </a:r>
            <a:r>
              <a:rPr lang="tr-TR" sz="2400"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 ilgili sınıf öğretmenlerine tebliğ etmek,</a:t>
            </a:r>
          </a:p>
        </p:txBody>
      </p:sp>
    </p:spTree>
    <p:extLst>
      <p:ext uri="{BB962C8B-B14F-4D97-AF65-F5344CB8AC3E}">
        <p14:creationId xmlns:p14="http://schemas.microsoft.com/office/powerpoint/2010/main" val="385346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DC69A-F3DF-64C2-E0C6-B38F01A460A7}"/>
            </a:ext>
          </a:extLst>
        </p:cNvPr>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BFC6D1C0-E7C3-1B92-191F-348F1ED3B863}"/>
              </a:ext>
            </a:extLst>
          </p:cNvPr>
          <p:cNvSpPr>
            <a:spLocks noGrp="1"/>
          </p:cNvSpPr>
          <p:nvPr>
            <p:ph type="sldNum" sz="quarter" idx="12"/>
          </p:nvPr>
        </p:nvSpPr>
        <p:spPr/>
        <p:txBody>
          <a:bodyPr rtlCol="0"/>
          <a:lstStyle/>
          <a:p>
            <a:pPr rtl="0"/>
            <a:fld id="{98C0CDE5-970C-4CC4-BF43-0DA127E73E82}" type="slidenum">
              <a:rPr lang="tr-TR" smtClean="0"/>
              <a:t>19</a:t>
            </a:fld>
            <a:endParaRPr lang="tr-TR"/>
          </a:p>
        </p:txBody>
      </p:sp>
      <p:sp>
        <p:nvSpPr>
          <p:cNvPr id="6" name="Metin kutusu 5">
            <a:extLst>
              <a:ext uri="{FF2B5EF4-FFF2-40B4-BE49-F238E27FC236}">
                <a16:creationId xmlns:a16="http://schemas.microsoft.com/office/drawing/2014/main" id="{2D9C20FB-7105-AFD8-0FEF-D525AE333B40}"/>
              </a:ext>
            </a:extLst>
          </p:cNvPr>
          <p:cNvSpPr txBox="1"/>
          <p:nvPr/>
        </p:nvSpPr>
        <p:spPr>
          <a:xfrm>
            <a:off x="1552574" y="1532632"/>
            <a:ext cx="8943976" cy="4893647"/>
          </a:xfrm>
          <a:prstGeom prst="rect">
            <a:avLst/>
          </a:prstGeom>
          <a:noFill/>
        </p:spPr>
        <p:txBody>
          <a:bodyPr wrap="square" rtlCol="0">
            <a:spAutoFit/>
          </a:bodyPr>
          <a:lstStyle/>
          <a:p>
            <a:pPr algn="just"/>
            <a:r>
              <a:rPr lang="tr-TR" sz="24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c) </a:t>
            </a:r>
            <a:r>
              <a:rPr lang="tr-TR" sz="2400"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Aday gösterilen öğrenci bilgilerinin (T.C. kimlik numarası, okul numarası, ad </a:t>
            </a:r>
            <a:r>
              <a:rPr lang="tr-TR" sz="2400" dirty="0" err="1">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soyad</a:t>
            </a:r>
            <a:r>
              <a:rPr lang="tr-TR" sz="2400"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 aday gösterilen yetenek alanı) kontrol edilmesi ve varsa gerekli düzeltme işlemlerinin, gözlem formlarının doldurulma süresi içinde, sınıf öğretmenleri tarafından MEBBİS/e- Okul Yönetim Bilgi Sistemi Modülü ( İlkokul-Ortaokul Kurum İşlemleri/Bilim ve Sanat Merkezi Öğrencileri/ Bilim ve Sanat Merkezlerine Öğrenci Seçimi Gözlem Formu) üzerinden yapılmasını sağlamak,</a:t>
            </a:r>
          </a:p>
          <a:p>
            <a:pPr algn="just"/>
            <a:endParaRPr lang="tr-TR" sz="2400"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endParaRPr>
          </a:p>
          <a:p>
            <a:pPr algn="just"/>
            <a:r>
              <a:rPr lang="tr-TR" sz="24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ç) </a:t>
            </a:r>
            <a:r>
              <a:rPr lang="tr-TR" sz="2400"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Öğrencilerin aday gösterildikleri yetenek alanlarını belgeleyen rapor çıktısının e-Okul Yönetim Bilgi Sistemi Modülü üzerinden 2 (iki) nüsha alınıp sınıf öğretmeni ve okul idarecisi tarafından imzalandıktan sonra 1 (bir) nüshasının veliye verilmesini, diğer nüshasının ise okulda muhafaza edilmesini sağlamaktır.</a:t>
            </a:r>
          </a:p>
        </p:txBody>
      </p:sp>
      <p:sp>
        <p:nvSpPr>
          <p:cNvPr id="7" name="Başlık 1">
            <a:extLst>
              <a:ext uri="{FF2B5EF4-FFF2-40B4-BE49-F238E27FC236}">
                <a16:creationId xmlns:a16="http://schemas.microsoft.com/office/drawing/2014/main" id="{C4619571-22C1-8EC0-C687-68709C51F05F}"/>
              </a:ext>
            </a:extLst>
          </p:cNvPr>
          <p:cNvSpPr txBox="1">
            <a:spLocks/>
          </p:cNvSpPr>
          <p:nvPr/>
        </p:nvSpPr>
        <p:spPr>
          <a:xfrm>
            <a:off x="1843087" y="610150"/>
            <a:ext cx="8362950" cy="599525"/>
          </a:xfrm>
          <a:prstGeom prst="rect">
            <a:avLst/>
          </a:prstGeom>
          <a:gradFill>
            <a:gsLst>
              <a:gs pos="0">
                <a:schemeClr val="tx2"/>
              </a:gs>
              <a:gs pos="100000">
                <a:schemeClr val="tx1"/>
              </a:gs>
            </a:gsLst>
            <a:lin ang="10800000" scaled="1"/>
          </a:gradFill>
        </p:spPr>
        <p:txBody>
          <a:bodyPr vert="horz" lIns="144000" tIns="45720" rIns="91440" bIns="45720" rtlCol="0" anchor="ctr" anchorCtr="0">
            <a:normAutofit/>
          </a:bodyPr>
          <a:lstStyle>
            <a:lvl1pPr algn="l" defTabSz="914400" rtl="0" eaLnBrk="1" latinLnBrk="0" hangingPunct="1">
              <a:lnSpc>
                <a:spcPct val="90000"/>
              </a:lnSpc>
              <a:spcBef>
                <a:spcPct val="0"/>
              </a:spcBef>
              <a:buNone/>
              <a:defRPr sz="2000" b="1" kern="1200">
                <a:solidFill>
                  <a:schemeClr val="bg1"/>
                </a:solidFill>
                <a:latin typeface="+mn-lt"/>
                <a:ea typeface="+mj-ea"/>
                <a:cs typeface="+mj-cs"/>
              </a:defRPr>
            </a:lvl1pPr>
          </a:lstStyle>
          <a:p>
            <a:pPr algn="ctr"/>
            <a:r>
              <a:rPr lang="tr-TR" sz="2800"/>
              <a:t>Okul yönlendirme komisyonunun görevleri</a:t>
            </a:r>
            <a:endParaRPr lang="tr-TR" sz="2800" dirty="0"/>
          </a:p>
        </p:txBody>
      </p:sp>
    </p:spTree>
    <p:extLst>
      <p:ext uri="{BB962C8B-B14F-4D97-AF65-F5344CB8AC3E}">
        <p14:creationId xmlns:p14="http://schemas.microsoft.com/office/powerpoint/2010/main" val="184357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a:extLst>
              <a:ext uri="{FF2B5EF4-FFF2-40B4-BE49-F238E27FC236}">
                <a16:creationId xmlns:a16="http://schemas.microsoft.com/office/drawing/2014/main" id="{3D75E5A0-22E4-219D-0CEE-474C3B649B72}"/>
              </a:ext>
            </a:extLst>
          </p:cNvPr>
          <p:cNvSpPr>
            <a:spLocks noGrp="1"/>
          </p:cNvSpPr>
          <p:nvPr>
            <p:ph type="sldNum" sz="quarter" idx="12"/>
          </p:nvPr>
        </p:nvSpPr>
        <p:spPr/>
        <p:txBody>
          <a:bodyPr/>
          <a:lstStyle/>
          <a:p>
            <a:pPr rtl="0"/>
            <a:fld id="{98C0CDE5-970C-4CC4-BF43-0DA127E73E82}" type="slidenum">
              <a:rPr lang="tr-TR" noProof="0" smtClean="0"/>
              <a:t>2</a:t>
            </a:fld>
            <a:endParaRPr lang="tr-TR" noProof="0"/>
          </a:p>
        </p:txBody>
      </p:sp>
      <p:sp>
        <p:nvSpPr>
          <p:cNvPr id="4" name="Başlık 3">
            <a:extLst>
              <a:ext uri="{FF2B5EF4-FFF2-40B4-BE49-F238E27FC236}">
                <a16:creationId xmlns:a16="http://schemas.microsoft.com/office/drawing/2014/main" id="{C6600DA6-9E0E-DB81-8678-64D852B41EFD}"/>
              </a:ext>
            </a:extLst>
          </p:cNvPr>
          <p:cNvSpPr>
            <a:spLocks noGrp="1"/>
          </p:cNvSpPr>
          <p:nvPr>
            <p:ph type="title"/>
          </p:nvPr>
        </p:nvSpPr>
        <p:spPr>
          <a:xfrm rot="-360000">
            <a:off x="97691" y="881497"/>
            <a:ext cx="4702923" cy="1061509"/>
          </a:xfrm>
        </p:spPr>
        <p:txBody>
          <a:bodyPr>
            <a:normAutofit/>
          </a:bodyPr>
          <a:lstStyle/>
          <a:p>
            <a:pPr algn="ctr"/>
            <a:r>
              <a:rPr lang="tr-TR" dirty="0"/>
              <a:t>BİLSEM NEDİR</a:t>
            </a:r>
          </a:p>
        </p:txBody>
      </p:sp>
      <p:sp>
        <p:nvSpPr>
          <p:cNvPr id="5" name="Metin Yer Tutucusu 4">
            <a:extLst>
              <a:ext uri="{FF2B5EF4-FFF2-40B4-BE49-F238E27FC236}">
                <a16:creationId xmlns:a16="http://schemas.microsoft.com/office/drawing/2014/main" id="{EEE8260F-13FB-9DE2-C7DD-CA9819FD2D19}"/>
              </a:ext>
            </a:extLst>
          </p:cNvPr>
          <p:cNvSpPr>
            <a:spLocks noGrp="1"/>
          </p:cNvSpPr>
          <p:nvPr>
            <p:ph type="body" idx="1"/>
          </p:nvPr>
        </p:nvSpPr>
        <p:spPr>
          <a:xfrm>
            <a:off x="292100" y="2755778"/>
            <a:ext cx="3180842" cy="3098922"/>
          </a:xfrm>
        </p:spPr>
        <p:txBody>
          <a:bodyPr>
            <a:normAutofit/>
          </a:bodyPr>
          <a:lstStyle/>
          <a:p>
            <a:pPr algn="ctr">
              <a:lnSpc>
                <a:spcPct val="110000"/>
              </a:lnSpc>
            </a:pPr>
            <a:r>
              <a:rPr lang="tr-TR" dirty="0"/>
              <a:t>MEB Özel Eğitim ve Rehberlik Hizmetleri Genel Müdürlüğü çatısı altında “destek eğitimi veren” özel eğitim kurumlarıdır.</a:t>
            </a:r>
          </a:p>
        </p:txBody>
      </p:sp>
      <p:sp>
        <p:nvSpPr>
          <p:cNvPr id="7" name="Metin kutusu 6">
            <a:extLst>
              <a:ext uri="{FF2B5EF4-FFF2-40B4-BE49-F238E27FC236}">
                <a16:creationId xmlns:a16="http://schemas.microsoft.com/office/drawing/2014/main" id="{5FBDE5C0-D29B-8DCB-C0C2-4EA5878F3E16}"/>
              </a:ext>
            </a:extLst>
          </p:cNvPr>
          <p:cNvSpPr txBox="1"/>
          <p:nvPr/>
        </p:nvSpPr>
        <p:spPr>
          <a:xfrm>
            <a:off x="4152153" y="2915931"/>
            <a:ext cx="7377953" cy="2677656"/>
          </a:xfrm>
          <a:prstGeom prst="rect">
            <a:avLst/>
          </a:prstGeom>
          <a:noFill/>
        </p:spPr>
        <p:txBody>
          <a:bodyPr wrap="square" rtlCol="0">
            <a:spAutoFit/>
          </a:bodyPr>
          <a:lstStyle/>
          <a:p>
            <a:pPr algn="just"/>
            <a:r>
              <a:rPr lang="tr-TR" altLang="tr-TR" sz="2400" dirty="0">
                <a:solidFill>
                  <a:schemeClr val="accent1"/>
                </a:solidFill>
              </a:rPr>
              <a:t>İlkokul, ortaokul ve liselere devam eden; üstün veya özel yetenekli olduğu uzmanlar tarafından tanılanmış öğrencilere eğitim hizmeti verir.</a:t>
            </a:r>
          </a:p>
          <a:p>
            <a:pPr algn="just"/>
            <a:endParaRPr lang="tr-TR" altLang="tr-TR" sz="2400" dirty="0">
              <a:solidFill>
                <a:schemeClr val="accent1"/>
              </a:solidFill>
            </a:endParaRPr>
          </a:p>
          <a:p>
            <a:pPr algn="just"/>
            <a:r>
              <a:rPr lang="tr-TR" altLang="tr-TR" sz="2400" dirty="0">
                <a:solidFill>
                  <a:schemeClr val="accent1"/>
                </a:solidFill>
              </a:rPr>
              <a:t>Bu eğitim hizmeti, öğrencilerin örgün eğitime devam ettikleri okullarındaki eğitimlerini aksatmayacak şekilde gerçekleştirilir.</a:t>
            </a:r>
            <a:endParaRPr lang="tr-TR" sz="2400" dirty="0">
              <a:solidFill>
                <a:schemeClr val="accent1"/>
              </a:solidFill>
            </a:endParaRPr>
          </a:p>
        </p:txBody>
      </p:sp>
    </p:spTree>
    <p:extLst>
      <p:ext uri="{BB962C8B-B14F-4D97-AF65-F5344CB8AC3E}">
        <p14:creationId xmlns:p14="http://schemas.microsoft.com/office/powerpoint/2010/main" val="1168467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45AB00-1C5C-4EB0-B93F-C03AB7A9BC6F}"/>
              </a:ext>
            </a:extLst>
          </p:cNvPr>
          <p:cNvSpPr>
            <a:spLocks noGrp="1"/>
          </p:cNvSpPr>
          <p:nvPr>
            <p:ph type="title"/>
          </p:nvPr>
        </p:nvSpPr>
        <p:spPr>
          <a:xfrm>
            <a:off x="1381125" y="124375"/>
            <a:ext cx="9182100" cy="962428"/>
          </a:xfrm>
          <a:solidFill>
            <a:schemeClr val="accent2"/>
          </a:solidFill>
          <a:ln>
            <a:noFill/>
          </a:ln>
        </p:spPr>
        <p:style>
          <a:lnRef idx="0">
            <a:scrgbClr r="0" g="0" b="0"/>
          </a:lnRef>
          <a:fillRef idx="0">
            <a:scrgbClr r="0" g="0" b="0"/>
          </a:fillRef>
          <a:effectRef idx="0">
            <a:scrgbClr r="0" g="0" b="0"/>
          </a:effectRef>
          <a:fontRef idx="minor">
            <a:schemeClr val="lt1"/>
          </a:fontRef>
        </p:style>
        <p:txBody>
          <a:bodyPr rtlCol="0">
            <a:normAutofit fontScale="90000"/>
          </a:bodyPr>
          <a:lstStyle/>
          <a:p>
            <a:pPr algn="ctr" rtl="0"/>
            <a:r>
              <a:rPr lang="tr-TR" sz="2400" dirty="0"/>
              <a:t>Okul yönlendirme komisyonları tarafından aday gösterilmesine karar verilerek gözlem formları doldurulan özel eğitim ihtiyacı olan öğrenciler;</a:t>
            </a:r>
          </a:p>
        </p:txBody>
      </p:sp>
      <p:sp>
        <p:nvSpPr>
          <p:cNvPr id="4" name="Slayt Numarası Yer Tutucusu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rtlCol="0"/>
          <a:lstStyle/>
          <a:p>
            <a:pPr rtl="0"/>
            <a:fld id="{98C0CDE5-970C-4CC4-BF43-0DA127E73E82}" type="slidenum">
              <a:rPr lang="tr-TR" smtClean="0"/>
              <a:t>20</a:t>
            </a:fld>
            <a:endParaRPr lang="tr-TR"/>
          </a:p>
        </p:txBody>
      </p:sp>
      <p:sp>
        <p:nvSpPr>
          <p:cNvPr id="6" name="Metin kutusu 5">
            <a:extLst>
              <a:ext uri="{FF2B5EF4-FFF2-40B4-BE49-F238E27FC236}">
                <a16:creationId xmlns:a16="http://schemas.microsoft.com/office/drawing/2014/main" id="{673C802E-7C99-98A0-B8A8-88F0327F3485}"/>
              </a:ext>
            </a:extLst>
          </p:cNvPr>
          <p:cNvSpPr txBox="1"/>
          <p:nvPr/>
        </p:nvSpPr>
        <p:spPr>
          <a:xfrm>
            <a:off x="1552574" y="1421509"/>
            <a:ext cx="8943976" cy="5262979"/>
          </a:xfrm>
          <a:prstGeom prst="rect">
            <a:avLst/>
          </a:prstGeom>
          <a:noFill/>
        </p:spPr>
        <p:txBody>
          <a:bodyPr wrap="square" rtlCol="0">
            <a:spAutoFit/>
          </a:bodyPr>
          <a:lstStyle/>
          <a:p>
            <a:pPr marL="457200" indent="-457200" algn="just">
              <a:buAutoNum type="alphaLcParenR"/>
            </a:pPr>
            <a:r>
              <a:rPr lang="tr-TR" sz="2400" dirty="0">
                <a:solidFill>
                  <a:srgbClr val="002060"/>
                </a:solidFill>
                <a:latin typeface="Calibri" panose="020F0502020204030204" pitchFamily="34" charset="0"/>
                <a:ea typeface="Calibri" panose="020F0502020204030204" pitchFamily="34" charset="0"/>
                <a:cs typeface="Calibri" panose="020F0502020204030204" pitchFamily="34" charset="0"/>
              </a:rPr>
              <a:t>Total görme, total işitme yetersizliğine ve otizm spektrum bozukluğuna ilişkin Engelli Sağlık Kurulu Raporu / Çocuklar İçin Özel Gereksinim Raporu (ÇÖZGER) ile durumlarını aday gösterme süresi içinde belgelendireceklerdir.</a:t>
            </a:r>
          </a:p>
          <a:p>
            <a:pPr marL="457200" indent="-457200" algn="just">
              <a:buAutoNum type="alphaLcParenR"/>
            </a:pPr>
            <a:endParaRPr lang="tr-TR"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457200" indent="-457200" algn="just">
              <a:buAutoNum type="alphaLcParenR"/>
            </a:pPr>
            <a:r>
              <a:rPr lang="tr-TR" sz="2400" dirty="0">
                <a:solidFill>
                  <a:srgbClr val="002060"/>
                </a:solidFill>
                <a:latin typeface="Calibri" panose="020F0502020204030204" pitchFamily="34" charset="0"/>
                <a:ea typeface="Calibri" panose="020F0502020204030204" pitchFamily="34" charset="0"/>
                <a:cs typeface="Calibri" panose="020F0502020204030204" pitchFamily="34" charset="0"/>
              </a:rPr>
              <a:t>Durumlarını belgeleyen öğrencilerin velilerinin sınıf öğretmenleri tarafından yönlendirilerek aday gösterme süresi içinde (11-22 Kasım 2024) dilekçeleri ile okul yönlendirme komisyonuna başvuru yapmaları gerekmektedir. Söz konusu başvurular okul yönlendirme komisyonları tarafından 21 Aralık 2024 tarihinden önce il tanılama sınav komisyonlarına gönderilecektir. İl tanılama sınav komisyonlarınca ön değerlendirme uygulamasından muaf tutulmasına karar verilen öğrencilerin listesi Merkez Tanılama Sınav Komisyonuna bildirilecektir.</a:t>
            </a:r>
          </a:p>
        </p:txBody>
      </p:sp>
    </p:spTree>
    <p:extLst>
      <p:ext uri="{BB962C8B-B14F-4D97-AF65-F5344CB8AC3E}">
        <p14:creationId xmlns:p14="http://schemas.microsoft.com/office/powerpoint/2010/main" val="232151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45AB00-1C5C-4EB0-B93F-C03AB7A9BC6F}"/>
              </a:ext>
            </a:extLst>
          </p:cNvPr>
          <p:cNvSpPr>
            <a:spLocks noGrp="1"/>
          </p:cNvSpPr>
          <p:nvPr>
            <p:ph type="title"/>
          </p:nvPr>
        </p:nvSpPr>
        <p:spPr>
          <a:xfrm>
            <a:off x="1381125" y="124375"/>
            <a:ext cx="9182100" cy="962428"/>
          </a:xfrm>
          <a:solidFill>
            <a:schemeClr val="accent2"/>
          </a:solidFill>
          <a:ln>
            <a:noFill/>
          </a:ln>
        </p:spPr>
        <p:style>
          <a:lnRef idx="0">
            <a:scrgbClr r="0" g="0" b="0"/>
          </a:lnRef>
          <a:fillRef idx="0">
            <a:scrgbClr r="0" g="0" b="0"/>
          </a:fillRef>
          <a:effectRef idx="0">
            <a:scrgbClr r="0" g="0" b="0"/>
          </a:effectRef>
          <a:fontRef idx="minor">
            <a:schemeClr val="lt1"/>
          </a:fontRef>
        </p:style>
        <p:txBody>
          <a:bodyPr rtlCol="0">
            <a:normAutofit fontScale="90000"/>
          </a:bodyPr>
          <a:lstStyle/>
          <a:p>
            <a:pPr algn="ctr" rtl="0"/>
            <a:r>
              <a:rPr lang="tr-TR" sz="2400" dirty="0"/>
              <a:t>Okul yönlendirme komisyonları tarafından aday gösterilmesine karar verilerek gözlem formları doldurulan özel eğitim ihtiyacı olan öğrenciler;</a:t>
            </a:r>
          </a:p>
        </p:txBody>
      </p:sp>
      <p:sp>
        <p:nvSpPr>
          <p:cNvPr id="4" name="Slayt Numarası Yer Tutucusu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rtlCol="0"/>
          <a:lstStyle/>
          <a:p>
            <a:pPr rtl="0"/>
            <a:fld id="{98C0CDE5-970C-4CC4-BF43-0DA127E73E82}" type="slidenum">
              <a:rPr lang="tr-TR" smtClean="0"/>
              <a:t>21</a:t>
            </a:fld>
            <a:endParaRPr lang="tr-TR"/>
          </a:p>
        </p:txBody>
      </p:sp>
      <p:sp>
        <p:nvSpPr>
          <p:cNvPr id="6" name="Metin kutusu 5">
            <a:extLst>
              <a:ext uri="{FF2B5EF4-FFF2-40B4-BE49-F238E27FC236}">
                <a16:creationId xmlns:a16="http://schemas.microsoft.com/office/drawing/2014/main" id="{673C802E-7C99-98A0-B8A8-88F0327F3485}"/>
              </a:ext>
            </a:extLst>
          </p:cNvPr>
          <p:cNvSpPr txBox="1"/>
          <p:nvPr/>
        </p:nvSpPr>
        <p:spPr>
          <a:xfrm>
            <a:off x="1552574" y="1421509"/>
            <a:ext cx="8943976" cy="4832092"/>
          </a:xfrm>
          <a:prstGeom prst="rect">
            <a:avLst/>
          </a:prstGeom>
          <a:noFill/>
        </p:spPr>
        <p:txBody>
          <a:bodyPr wrap="square" rtlCol="0">
            <a:spAutoFit/>
          </a:bodyPr>
          <a:lstStyle/>
          <a:p>
            <a:pPr algn="just"/>
            <a:r>
              <a:rPr lang="tr-TR" sz="2200" dirty="0">
                <a:solidFill>
                  <a:srgbClr val="002060"/>
                </a:solidFill>
                <a:latin typeface="Calibri" panose="020F0502020204030204" pitchFamily="34" charset="0"/>
                <a:ea typeface="Calibri" panose="020F0502020204030204" pitchFamily="34" charset="0"/>
                <a:cs typeface="Calibri" panose="020F0502020204030204" pitchFamily="34" charset="0"/>
              </a:rPr>
              <a:t>c) Genel  zihinsel  yetenek  alanı  ön  değerlendirme  uygulamasından  muaf  tutulan öğrencilerden;</a:t>
            </a:r>
          </a:p>
          <a:p>
            <a:pPr algn="just"/>
            <a:endParaRPr lang="tr-TR" sz="2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971550" lvl="1" indent="-514350" algn="just">
              <a:buAutoNum type="romanLcPeriod"/>
            </a:pPr>
            <a:r>
              <a:rPr lang="tr-TR" sz="22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Bireysel değerlendirme aşamasında Bakanlıkça belirlenen test bataryasına uyum sağlayamayacağı düşünülen öğrencilerin durumu İl Tanılama Sınav Komisyonları tarafından değerlendirilecektir.</a:t>
            </a:r>
          </a:p>
          <a:p>
            <a:pPr marL="971550" lvl="1" indent="-514350" algn="just">
              <a:buAutoNum type="romanLcPeriod"/>
            </a:pPr>
            <a:endParaRPr lang="tr-TR" sz="22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971550" lvl="1" indent="-514350" algn="just">
              <a:buAutoNum type="romanLcPeriod" startAt="2"/>
            </a:pPr>
            <a:r>
              <a:rPr lang="tr-TR" sz="2200" dirty="0">
                <a:solidFill>
                  <a:srgbClr val="002060"/>
                </a:solidFill>
                <a:latin typeface="Calibri" panose="020F0502020204030204" pitchFamily="34" charset="0"/>
                <a:ea typeface="Calibri" panose="020F0502020204030204" pitchFamily="34" charset="0"/>
                <a:cs typeface="Calibri" panose="020F0502020204030204" pitchFamily="34" charset="0"/>
              </a:rPr>
              <a:t>Yapılan değerlendirme neticesinde belirlenen test bataryasına uyum sağlayamadığına karar verilen öğrenciler bireysel değerlendirme uygulamaları süresi içinde Merkez Tanılama Sınav Komisyonuna bildirilecektir.</a:t>
            </a:r>
          </a:p>
          <a:p>
            <a:pPr marL="971550" lvl="1" indent="-514350" algn="just">
              <a:buAutoNum type="romanLcPeriod" startAt="2"/>
            </a:pPr>
            <a:endParaRPr lang="tr-TR" sz="2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lvl="1" algn="just"/>
            <a:r>
              <a:rPr lang="tr-TR" sz="22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iii.	Merkez Tanılama Sınav Komisyonu tarafından öğrencinin durumuna uygun test bataryasına karar verilecektir.</a:t>
            </a:r>
          </a:p>
        </p:txBody>
      </p:sp>
    </p:spTree>
    <p:extLst>
      <p:ext uri="{BB962C8B-B14F-4D97-AF65-F5344CB8AC3E}">
        <p14:creationId xmlns:p14="http://schemas.microsoft.com/office/powerpoint/2010/main" val="1289494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45AB00-1C5C-4EB0-B93F-C03AB7A9BC6F}"/>
              </a:ext>
            </a:extLst>
          </p:cNvPr>
          <p:cNvSpPr>
            <a:spLocks noGrp="1"/>
          </p:cNvSpPr>
          <p:nvPr>
            <p:ph type="title"/>
          </p:nvPr>
        </p:nvSpPr>
        <p:spPr>
          <a:xfrm>
            <a:off x="1381125" y="124375"/>
            <a:ext cx="9182100" cy="962428"/>
          </a:xfrm>
          <a:solidFill>
            <a:schemeClr val="accent2"/>
          </a:solidFill>
          <a:ln>
            <a:noFill/>
          </a:ln>
        </p:spPr>
        <p:style>
          <a:lnRef idx="0">
            <a:scrgbClr r="0" g="0" b="0"/>
          </a:lnRef>
          <a:fillRef idx="0">
            <a:scrgbClr r="0" g="0" b="0"/>
          </a:fillRef>
          <a:effectRef idx="0">
            <a:scrgbClr r="0" g="0" b="0"/>
          </a:effectRef>
          <a:fontRef idx="minor">
            <a:schemeClr val="lt1"/>
          </a:fontRef>
        </p:style>
        <p:txBody>
          <a:bodyPr rtlCol="0">
            <a:normAutofit fontScale="90000"/>
          </a:bodyPr>
          <a:lstStyle/>
          <a:p>
            <a:pPr algn="ctr" rtl="0"/>
            <a:r>
              <a:rPr lang="tr-TR" sz="2400" dirty="0"/>
              <a:t>Okul yönlendirme komisyonları tarafından aday gösterilmesine karar verilerek gözlem formları doldurulan özel eğitim ihtiyacı olan öğrenciler;</a:t>
            </a:r>
          </a:p>
        </p:txBody>
      </p:sp>
      <p:sp>
        <p:nvSpPr>
          <p:cNvPr id="4" name="Slayt Numarası Yer Tutucusu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rtlCol="0"/>
          <a:lstStyle/>
          <a:p>
            <a:pPr rtl="0"/>
            <a:fld id="{98C0CDE5-970C-4CC4-BF43-0DA127E73E82}" type="slidenum">
              <a:rPr lang="tr-TR" smtClean="0"/>
              <a:t>22</a:t>
            </a:fld>
            <a:endParaRPr lang="tr-TR"/>
          </a:p>
        </p:txBody>
      </p:sp>
      <p:sp>
        <p:nvSpPr>
          <p:cNvPr id="6" name="Metin kutusu 5">
            <a:extLst>
              <a:ext uri="{FF2B5EF4-FFF2-40B4-BE49-F238E27FC236}">
                <a16:creationId xmlns:a16="http://schemas.microsoft.com/office/drawing/2014/main" id="{673C802E-7C99-98A0-B8A8-88F0327F3485}"/>
              </a:ext>
            </a:extLst>
          </p:cNvPr>
          <p:cNvSpPr txBox="1"/>
          <p:nvPr/>
        </p:nvSpPr>
        <p:spPr>
          <a:xfrm>
            <a:off x="1552574" y="1764409"/>
            <a:ext cx="8943976" cy="1938992"/>
          </a:xfrm>
          <a:prstGeom prst="rect">
            <a:avLst/>
          </a:prstGeom>
          <a:noFill/>
        </p:spPr>
        <p:txBody>
          <a:bodyPr wrap="square" rtlCol="0">
            <a:spAutoFit/>
          </a:bodyPr>
          <a:lstStyle/>
          <a:p>
            <a:pPr algn="just"/>
            <a:r>
              <a:rPr lang="tr-TR" sz="2400" dirty="0">
                <a:solidFill>
                  <a:srgbClr val="002060"/>
                </a:solidFill>
                <a:latin typeface="Calibri" panose="020F0502020204030204" pitchFamily="34" charset="0"/>
                <a:ea typeface="Calibri" panose="020F0502020204030204" pitchFamily="34" charset="0"/>
                <a:cs typeface="Calibri" panose="020F0502020204030204" pitchFamily="34" charset="0"/>
              </a:rPr>
              <a:t>ç) Resim ve müzik yetenek alanlarında aday gösterilen ve ön değerlendirme uygulamasından muaf tutulan öğrenciler için, bireysel değerlendirme uygulamasında alınacak tedbirlerin belirlenmesi amacıyla il tanılama sınav komisyonları tarafından Merkez Tanılama Sınav Komisyonuna gerekli bilgilendirme yapılacaktır.</a:t>
            </a:r>
            <a:endParaRPr lang="tr-TR" sz="24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295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79195BEB-A072-45D8-848D-E8CA744F9022}"/>
              </a:ext>
            </a:extLst>
          </p:cNvPr>
          <p:cNvSpPr>
            <a:spLocks noGrp="1"/>
          </p:cNvSpPr>
          <p:nvPr>
            <p:ph type="title"/>
          </p:nvPr>
        </p:nvSpPr>
        <p:spPr>
          <a:xfrm rot="-360000">
            <a:off x="99898" y="1108315"/>
            <a:ext cx="4665623" cy="788665"/>
          </a:xfrm>
        </p:spPr>
        <p:txBody>
          <a:bodyPr rtlCol="0">
            <a:noAutofit/>
          </a:bodyPr>
          <a:lstStyle/>
          <a:p>
            <a:pPr algn="ctr" rtl="0"/>
            <a:r>
              <a:rPr lang="tr-TR" sz="3200" dirty="0"/>
              <a:t>Genel Uygulama Esasları</a:t>
            </a:r>
          </a:p>
        </p:txBody>
      </p:sp>
      <p:sp>
        <p:nvSpPr>
          <p:cNvPr id="4" name="Slayt Numarası Yer Tutucusu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rtlCol="0"/>
          <a:lstStyle/>
          <a:p>
            <a:pPr rtl="0"/>
            <a:fld id="{98C0CDE5-970C-4CC4-BF43-0DA127E73E82}" type="slidenum">
              <a:rPr lang="tr-TR" smtClean="0"/>
              <a:pPr rtl="0"/>
              <a:t>23</a:t>
            </a:fld>
            <a:endParaRPr lang="tr-TR"/>
          </a:p>
        </p:txBody>
      </p:sp>
      <p:sp>
        <p:nvSpPr>
          <p:cNvPr id="14" name="Dikdörtgen 13">
            <a:extLst>
              <a:ext uri="{FF2B5EF4-FFF2-40B4-BE49-F238E27FC236}">
                <a16:creationId xmlns:a16="http://schemas.microsoft.com/office/drawing/2014/main" id="{02E904D8-E062-3892-B791-377280556330}"/>
              </a:ext>
            </a:extLst>
          </p:cNvPr>
          <p:cNvSpPr/>
          <p:nvPr/>
        </p:nvSpPr>
        <p:spPr>
          <a:xfrm rot="745235">
            <a:off x="6215912" y="135194"/>
            <a:ext cx="4996365" cy="5748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2052" name="Picture 4" descr="BİLSEM Nedir?">
            <a:extLst>
              <a:ext uri="{FF2B5EF4-FFF2-40B4-BE49-F238E27FC236}">
                <a16:creationId xmlns:a16="http://schemas.microsoft.com/office/drawing/2014/main" id="{6F2D67FA-8B0E-1998-9E51-69485DFB02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24988">
            <a:off x="6392088" y="1316469"/>
            <a:ext cx="4649366" cy="3320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57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Yer Tutucusu 4">
            <a:extLst>
              <a:ext uri="{FF2B5EF4-FFF2-40B4-BE49-F238E27FC236}">
                <a16:creationId xmlns:a16="http://schemas.microsoft.com/office/drawing/2014/main" id="{47F58CBE-13EA-4F05-A482-DB6F4B95ACB2}"/>
              </a:ext>
            </a:extLst>
          </p:cNvPr>
          <p:cNvSpPr>
            <a:spLocks noGrp="1"/>
          </p:cNvSpPr>
          <p:nvPr>
            <p:ph type="body" idx="1"/>
          </p:nvPr>
        </p:nvSpPr>
        <p:spPr>
          <a:xfrm>
            <a:off x="1495425" y="2362199"/>
            <a:ext cx="9782175" cy="3171825"/>
          </a:xfrm>
        </p:spPr>
        <p:txBody>
          <a:bodyPr tIns="180000" bIns="108000" rtlCol="0">
            <a:normAutofit/>
          </a:bodyPr>
          <a:lstStyle/>
          <a:p>
            <a:pPr algn="ctr" rtl="0"/>
            <a:r>
              <a:rPr lang="tr-TR" sz="3600" dirty="0"/>
              <a:t>Aday gösterilen öğrencilerin “Uygulama Giriş Belgeleri” e-Okul Yönetim Bilgi Sistemi/İlkokul Ortaokul Kurum İşlemleri/Sınav İşlemleri </a:t>
            </a:r>
            <a:r>
              <a:rPr lang="tr-TR" sz="3600" dirty="0" err="1"/>
              <a:t>Modülü’nde</a:t>
            </a:r>
            <a:r>
              <a:rPr lang="tr-TR" sz="3600" dirty="0"/>
              <a:t> yayımlanacaktır.</a:t>
            </a:r>
          </a:p>
        </p:txBody>
      </p:sp>
      <p:sp>
        <p:nvSpPr>
          <p:cNvPr id="3" name="Slayt Numarası Yer Tutucusu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rtlCol="0"/>
          <a:lstStyle/>
          <a:p>
            <a:pPr rtl="0"/>
            <a:fld id="{98C0CDE5-970C-4CC4-BF43-0DA127E73E82}" type="slidenum">
              <a:rPr lang="tr-TR" smtClean="0"/>
              <a:t>24</a:t>
            </a:fld>
            <a:endParaRPr lang="tr-TR"/>
          </a:p>
        </p:txBody>
      </p:sp>
      <p:sp>
        <p:nvSpPr>
          <p:cNvPr id="11" name="Başlık 4">
            <a:extLst>
              <a:ext uri="{FF2B5EF4-FFF2-40B4-BE49-F238E27FC236}">
                <a16:creationId xmlns:a16="http://schemas.microsoft.com/office/drawing/2014/main" id="{2A170328-6429-C42A-9B0F-3D28AB97622A}"/>
              </a:ext>
            </a:extLst>
          </p:cNvPr>
          <p:cNvSpPr>
            <a:spLocks noGrp="1"/>
          </p:cNvSpPr>
          <p:nvPr>
            <p:ph type="title"/>
          </p:nvPr>
        </p:nvSpPr>
        <p:spPr>
          <a:xfrm rot="-360000">
            <a:off x="156527" y="1011021"/>
            <a:ext cx="4620955" cy="655372"/>
          </a:xfrm>
        </p:spPr>
        <p:txBody>
          <a:bodyPr rtlCol="0">
            <a:noAutofit/>
          </a:bodyPr>
          <a:lstStyle/>
          <a:p>
            <a:pPr algn="ctr" rtl="0"/>
            <a:r>
              <a:rPr lang="tr-TR" sz="2400" dirty="0"/>
              <a:t>Genel Uygulama Esasları</a:t>
            </a:r>
          </a:p>
        </p:txBody>
      </p:sp>
    </p:spTree>
    <p:extLst>
      <p:ext uri="{BB962C8B-B14F-4D97-AF65-F5344CB8AC3E}">
        <p14:creationId xmlns:p14="http://schemas.microsoft.com/office/powerpoint/2010/main" val="205842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Yer Tutucusu 4">
            <a:extLst>
              <a:ext uri="{FF2B5EF4-FFF2-40B4-BE49-F238E27FC236}">
                <a16:creationId xmlns:a16="http://schemas.microsoft.com/office/drawing/2014/main" id="{47F58CBE-13EA-4F05-A482-DB6F4B95ACB2}"/>
              </a:ext>
            </a:extLst>
          </p:cNvPr>
          <p:cNvSpPr>
            <a:spLocks noGrp="1"/>
          </p:cNvSpPr>
          <p:nvPr>
            <p:ph type="body" idx="1"/>
          </p:nvPr>
        </p:nvSpPr>
        <p:spPr>
          <a:xfrm>
            <a:off x="1495425" y="2362199"/>
            <a:ext cx="9782175" cy="3171825"/>
          </a:xfrm>
        </p:spPr>
        <p:txBody>
          <a:bodyPr tIns="180000" bIns="108000" rtlCol="0">
            <a:normAutofit/>
          </a:bodyPr>
          <a:lstStyle/>
          <a:p>
            <a:pPr algn="ctr" rtl="0"/>
            <a:r>
              <a:rPr lang="tr-TR" sz="3600" dirty="0"/>
              <a:t>Uygulama giriş belgelerinin yayımlandığını </a:t>
            </a:r>
            <a:r>
              <a:rPr lang="tr-TR" sz="3600" u="sng" dirty="0"/>
              <a:t>duyurma sorumluluğu okul müdürlüklerine</a:t>
            </a:r>
            <a:r>
              <a:rPr lang="tr-TR" sz="3600" dirty="0"/>
              <a:t>, imza karşılığı </a:t>
            </a:r>
            <a:r>
              <a:rPr lang="tr-TR" sz="3600" u="sng" dirty="0"/>
              <a:t>teslim alma sorumluluğu ise öğrenci velilerine</a:t>
            </a:r>
            <a:r>
              <a:rPr lang="tr-TR" sz="3600" dirty="0"/>
              <a:t> aittir. Belgelerin imza karşılığı velilere teslim edilmesi zorunludur. </a:t>
            </a:r>
          </a:p>
        </p:txBody>
      </p:sp>
      <p:sp>
        <p:nvSpPr>
          <p:cNvPr id="3" name="Slayt Numarası Yer Tutucusu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rtlCol="0"/>
          <a:lstStyle/>
          <a:p>
            <a:pPr rtl="0"/>
            <a:fld id="{98C0CDE5-970C-4CC4-BF43-0DA127E73E82}" type="slidenum">
              <a:rPr lang="tr-TR" smtClean="0"/>
              <a:t>25</a:t>
            </a:fld>
            <a:endParaRPr lang="tr-TR"/>
          </a:p>
        </p:txBody>
      </p:sp>
      <p:sp>
        <p:nvSpPr>
          <p:cNvPr id="11" name="Başlık 4">
            <a:extLst>
              <a:ext uri="{FF2B5EF4-FFF2-40B4-BE49-F238E27FC236}">
                <a16:creationId xmlns:a16="http://schemas.microsoft.com/office/drawing/2014/main" id="{2A170328-6429-C42A-9B0F-3D28AB97622A}"/>
              </a:ext>
            </a:extLst>
          </p:cNvPr>
          <p:cNvSpPr>
            <a:spLocks noGrp="1"/>
          </p:cNvSpPr>
          <p:nvPr>
            <p:ph type="title"/>
          </p:nvPr>
        </p:nvSpPr>
        <p:spPr>
          <a:xfrm rot="-360000">
            <a:off x="156527" y="1011021"/>
            <a:ext cx="4620955" cy="655372"/>
          </a:xfrm>
        </p:spPr>
        <p:txBody>
          <a:bodyPr rtlCol="0">
            <a:noAutofit/>
          </a:bodyPr>
          <a:lstStyle/>
          <a:p>
            <a:pPr algn="ctr" rtl="0"/>
            <a:r>
              <a:rPr lang="tr-TR" sz="2400" dirty="0"/>
              <a:t>Genel Uygulama Esasları</a:t>
            </a:r>
          </a:p>
        </p:txBody>
      </p:sp>
    </p:spTree>
    <p:extLst>
      <p:ext uri="{BB962C8B-B14F-4D97-AF65-F5344CB8AC3E}">
        <p14:creationId xmlns:p14="http://schemas.microsoft.com/office/powerpoint/2010/main" val="113531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Yer Tutucusu 4">
            <a:extLst>
              <a:ext uri="{FF2B5EF4-FFF2-40B4-BE49-F238E27FC236}">
                <a16:creationId xmlns:a16="http://schemas.microsoft.com/office/drawing/2014/main" id="{47F58CBE-13EA-4F05-A482-DB6F4B95ACB2}"/>
              </a:ext>
            </a:extLst>
          </p:cNvPr>
          <p:cNvSpPr>
            <a:spLocks noGrp="1"/>
          </p:cNvSpPr>
          <p:nvPr>
            <p:ph type="body" idx="1"/>
          </p:nvPr>
        </p:nvSpPr>
        <p:spPr>
          <a:xfrm>
            <a:off x="1495425" y="2362199"/>
            <a:ext cx="9782175" cy="3171825"/>
          </a:xfrm>
        </p:spPr>
        <p:txBody>
          <a:bodyPr tIns="180000" bIns="108000" rtlCol="0">
            <a:normAutofit/>
          </a:bodyPr>
          <a:lstStyle/>
          <a:p>
            <a:pPr algn="ctr" rtl="0"/>
            <a:r>
              <a:rPr lang="tr-TR" sz="2800" dirty="0"/>
              <a:t>Ön değerlendirme ve bireysel değerlendirme uygulamalarında; öğretmen ve öğrencilerin uygulamaya telsiz, radyo, cep telefonu gibi haberleşme araçları ile veri bank, dizüstü bilgisayar, saat dışında fonksiyonu bulunan saat vb. her türlü bilgisayar özelliği olan, özel elektronik donanımlı aletler, hesap makinesi, fotoğraf makinesi, kamera vb. cihazlarla gelmeleri yasaktır. </a:t>
            </a:r>
          </a:p>
        </p:txBody>
      </p:sp>
      <p:sp>
        <p:nvSpPr>
          <p:cNvPr id="3" name="Slayt Numarası Yer Tutucusu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rtlCol="0"/>
          <a:lstStyle/>
          <a:p>
            <a:pPr rtl="0"/>
            <a:fld id="{98C0CDE5-970C-4CC4-BF43-0DA127E73E82}" type="slidenum">
              <a:rPr lang="tr-TR" smtClean="0"/>
              <a:t>26</a:t>
            </a:fld>
            <a:endParaRPr lang="tr-TR"/>
          </a:p>
        </p:txBody>
      </p:sp>
      <p:sp>
        <p:nvSpPr>
          <p:cNvPr id="11" name="Başlık 4">
            <a:extLst>
              <a:ext uri="{FF2B5EF4-FFF2-40B4-BE49-F238E27FC236}">
                <a16:creationId xmlns:a16="http://schemas.microsoft.com/office/drawing/2014/main" id="{2A170328-6429-C42A-9B0F-3D28AB97622A}"/>
              </a:ext>
            </a:extLst>
          </p:cNvPr>
          <p:cNvSpPr>
            <a:spLocks noGrp="1"/>
          </p:cNvSpPr>
          <p:nvPr>
            <p:ph type="title"/>
          </p:nvPr>
        </p:nvSpPr>
        <p:spPr>
          <a:xfrm rot="-360000">
            <a:off x="156527" y="1011021"/>
            <a:ext cx="4620955" cy="655372"/>
          </a:xfrm>
        </p:spPr>
        <p:txBody>
          <a:bodyPr rtlCol="0">
            <a:noAutofit/>
          </a:bodyPr>
          <a:lstStyle/>
          <a:p>
            <a:pPr algn="ctr" rtl="0"/>
            <a:r>
              <a:rPr lang="tr-TR" sz="2400" dirty="0"/>
              <a:t>Genel Uygulama Esasları</a:t>
            </a:r>
          </a:p>
        </p:txBody>
      </p:sp>
    </p:spTree>
    <p:extLst>
      <p:ext uri="{BB962C8B-B14F-4D97-AF65-F5344CB8AC3E}">
        <p14:creationId xmlns:p14="http://schemas.microsoft.com/office/powerpoint/2010/main" val="281490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Yer Tutucusu 4">
            <a:extLst>
              <a:ext uri="{FF2B5EF4-FFF2-40B4-BE49-F238E27FC236}">
                <a16:creationId xmlns:a16="http://schemas.microsoft.com/office/drawing/2014/main" id="{47F58CBE-13EA-4F05-A482-DB6F4B95ACB2}"/>
              </a:ext>
            </a:extLst>
          </p:cNvPr>
          <p:cNvSpPr>
            <a:spLocks noGrp="1"/>
          </p:cNvSpPr>
          <p:nvPr>
            <p:ph type="body" idx="1"/>
          </p:nvPr>
        </p:nvSpPr>
        <p:spPr>
          <a:xfrm>
            <a:off x="1495425" y="2362199"/>
            <a:ext cx="9782175" cy="3171825"/>
          </a:xfrm>
        </p:spPr>
        <p:txBody>
          <a:bodyPr tIns="180000" bIns="108000" rtlCol="0">
            <a:normAutofit/>
          </a:bodyPr>
          <a:lstStyle/>
          <a:p>
            <a:pPr algn="ctr" rtl="0"/>
            <a:r>
              <a:rPr lang="tr-TR" sz="2800" dirty="0"/>
              <a:t>Genel zihinsel, resim ve müzik yetenek alanı ön değerlendirme ve bireysel değerlendirme uygulamalarına ilişkin sonuçlar takvimde belirtilen tarihlerde </a:t>
            </a:r>
            <a:r>
              <a:rPr lang="tr-TR" sz="2800" dirty="0">
                <a:solidFill>
                  <a:srgbClr val="00B0F0"/>
                </a:solidFill>
              </a:rPr>
              <a:t>http://meb.gov.tr </a:t>
            </a:r>
            <a:r>
              <a:rPr lang="tr-TR" sz="2800" dirty="0"/>
              <a:t>adresinden yayımlanacaktır.</a:t>
            </a:r>
          </a:p>
        </p:txBody>
      </p:sp>
      <p:sp>
        <p:nvSpPr>
          <p:cNvPr id="3" name="Slayt Numarası Yer Tutucusu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rtlCol="0"/>
          <a:lstStyle/>
          <a:p>
            <a:pPr rtl="0"/>
            <a:fld id="{98C0CDE5-970C-4CC4-BF43-0DA127E73E82}" type="slidenum">
              <a:rPr lang="tr-TR" smtClean="0"/>
              <a:t>27</a:t>
            </a:fld>
            <a:endParaRPr lang="tr-TR"/>
          </a:p>
        </p:txBody>
      </p:sp>
      <p:sp>
        <p:nvSpPr>
          <p:cNvPr id="11" name="Başlık 4">
            <a:extLst>
              <a:ext uri="{FF2B5EF4-FFF2-40B4-BE49-F238E27FC236}">
                <a16:creationId xmlns:a16="http://schemas.microsoft.com/office/drawing/2014/main" id="{2A170328-6429-C42A-9B0F-3D28AB97622A}"/>
              </a:ext>
            </a:extLst>
          </p:cNvPr>
          <p:cNvSpPr>
            <a:spLocks noGrp="1"/>
          </p:cNvSpPr>
          <p:nvPr>
            <p:ph type="title"/>
          </p:nvPr>
        </p:nvSpPr>
        <p:spPr>
          <a:xfrm rot="-360000">
            <a:off x="156527" y="1011021"/>
            <a:ext cx="4620955" cy="655372"/>
          </a:xfrm>
        </p:spPr>
        <p:txBody>
          <a:bodyPr rtlCol="0">
            <a:noAutofit/>
          </a:bodyPr>
          <a:lstStyle/>
          <a:p>
            <a:pPr algn="ctr" rtl="0"/>
            <a:r>
              <a:rPr lang="tr-TR" sz="2400" dirty="0"/>
              <a:t>Genel Uygulama Esasları</a:t>
            </a:r>
          </a:p>
        </p:txBody>
      </p:sp>
    </p:spTree>
    <p:extLst>
      <p:ext uri="{BB962C8B-B14F-4D97-AF65-F5344CB8AC3E}">
        <p14:creationId xmlns:p14="http://schemas.microsoft.com/office/powerpoint/2010/main" val="2271377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79195BEB-A072-45D8-848D-E8CA744F9022}"/>
              </a:ext>
            </a:extLst>
          </p:cNvPr>
          <p:cNvSpPr>
            <a:spLocks noGrp="1"/>
          </p:cNvSpPr>
          <p:nvPr>
            <p:ph type="title"/>
          </p:nvPr>
        </p:nvSpPr>
        <p:spPr>
          <a:xfrm rot="-360000">
            <a:off x="99898" y="1108315"/>
            <a:ext cx="4665623" cy="788665"/>
          </a:xfrm>
        </p:spPr>
        <p:txBody>
          <a:bodyPr rtlCol="0">
            <a:noAutofit/>
          </a:bodyPr>
          <a:lstStyle/>
          <a:p>
            <a:pPr rtl="0"/>
            <a:r>
              <a:rPr lang="tr-TR" sz="3200" dirty="0"/>
              <a:t>Ön Değerlendirme Uygulama Esasları</a:t>
            </a:r>
          </a:p>
        </p:txBody>
      </p:sp>
      <p:sp>
        <p:nvSpPr>
          <p:cNvPr id="4" name="Slayt Numarası Yer Tutucusu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rtlCol="0"/>
          <a:lstStyle/>
          <a:p>
            <a:pPr rtl="0"/>
            <a:fld id="{98C0CDE5-970C-4CC4-BF43-0DA127E73E82}" type="slidenum">
              <a:rPr lang="tr-TR" smtClean="0"/>
              <a:pPr rtl="0"/>
              <a:t>28</a:t>
            </a:fld>
            <a:endParaRPr lang="tr-TR"/>
          </a:p>
        </p:txBody>
      </p:sp>
      <p:sp>
        <p:nvSpPr>
          <p:cNvPr id="14" name="Dikdörtgen 13">
            <a:extLst>
              <a:ext uri="{FF2B5EF4-FFF2-40B4-BE49-F238E27FC236}">
                <a16:creationId xmlns:a16="http://schemas.microsoft.com/office/drawing/2014/main" id="{02E904D8-E062-3892-B791-377280556330}"/>
              </a:ext>
            </a:extLst>
          </p:cNvPr>
          <p:cNvSpPr/>
          <p:nvPr/>
        </p:nvSpPr>
        <p:spPr>
          <a:xfrm rot="745235">
            <a:off x="6215912" y="135194"/>
            <a:ext cx="4996365" cy="5748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2052" name="Picture 4" descr="BİLSEM Nedir?">
            <a:extLst>
              <a:ext uri="{FF2B5EF4-FFF2-40B4-BE49-F238E27FC236}">
                <a16:creationId xmlns:a16="http://schemas.microsoft.com/office/drawing/2014/main" id="{6F2D67FA-8B0E-1998-9E51-69485DFB02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24988">
            <a:off x="6392088" y="1316469"/>
            <a:ext cx="4649366" cy="3320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08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Yer Tutucusu 4">
            <a:extLst>
              <a:ext uri="{FF2B5EF4-FFF2-40B4-BE49-F238E27FC236}">
                <a16:creationId xmlns:a16="http://schemas.microsoft.com/office/drawing/2014/main" id="{47F58CBE-13EA-4F05-A482-DB6F4B95ACB2}"/>
              </a:ext>
            </a:extLst>
          </p:cNvPr>
          <p:cNvSpPr>
            <a:spLocks noGrp="1"/>
          </p:cNvSpPr>
          <p:nvPr>
            <p:ph type="body" idx="1"/>
          </p:nvPr>
        </p:nvSpPr>
        <p:spPr>
          <a:xfrm>
            <a:off x="1495425" y="2362199"/>
            <a:ext cx="9782175" cy="3171825"/>
          </a:xfrm>
        </p:spPr>
        <p:style>
          <a:lnRef idx="1">
            <a:schemeClr val="accent3"/>
          </a:lnRef>
          <a:fillRef idx="3">
            <a:schemeClr val="accent3"/>
          </a:fillRef>
          <a:effectRef idx="2">
            <a:schemeClr val="accent3"/>
          </a:effectRef>
          <a:fontRef idx="minor">
            <a:schemeClr val="lt1"/>
          </a:fontRef>
        </p:style>
        <p:txBody>
          <a:bodyPr tIns="180000" bIns="108000" rtlCol="0">
            <a:normAutofit/>
          </a:bodyPr>
          <a:lstStyle/>
          <a:p>
            <a:pPr algn="ctr" rtl="0"/>
            <a:r>
              <a:rPr lang="tr-TR" sz="2800" dirty="0"/>
              <a:t>Ön değerlendirme uygulamaları genel zihinsel, resim ve müzik yetenek alanları için il tanılama sınav komisyonları tarafından belirlenen uygulama merkezlerinde elektronik ortamda tablet bilgisayarlar üzerinden 21 Aralık 2024 - 23 Şubat 2025 tarihleri arasında yapılacaktır.</a:t>
            </a:r>
          </a:p>
        </p:txBody>
      </p:sp>
      <p:sp>
        <p:nvSpPr>
          <p:cNvPr id="3" name="Slayt Numarası Yer Tutucusu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rtlCol="0"/>
          <a:lstStyle/>
          <a:p>
            <a:pPr rtl="0"/>
            <a:fld id="{98C0CDE5-970C-4CC4-BF43-0DA127E73E82}" type="slidenum">
              <a:rPr lang="tr-TR" smtClean="0"/>
              <a:t>29</a:t>
            </a:fld>
            <a:endParaRPr lang="tr-TR"/>
          </a:p>
        </p:txBody>
      </p:sp>
      <p:sp>
        <p:nvSpPr>
          <p:cNvPr id="11" name="Başlık 4">
            <a:extLst>
              <a:ext uri="{FF2B5EF4-FFF2-40B4-BE49-F238E27FC236}">
                <a16:creationId xmlns:a16="http://schemas.microsoft.com/office/drawing/2014/main" id="{2A170328-6429-C42A-9B0F-3D28AB97622A}"/>
              </a:ext>
            </a:extLst>
          </p:cNvPr>
          <p:cNvSpPr>
            <a:spLocks noGrp="1"/>
          </p:cNvSpPr>
          <p:nvPr>
            <p:ph type="title"/>
          </p:nvPr>
        </p:nvSpPr>
        <p:spPr>
          <a:xfrm rot="-360000">
            <a:off x="166052" y="1055311"/>
            <a:ext cx="4620955" cy="655372"/>
          </a:xfrm>
        </p:spPr>
        <p:txBody>
          <a:bodyPr rtlCol="0">
            <a:noAutofit/>
          </a:bodyPr>
          <a:lstStyle/>
          <a:p>
            <a:pPr algn="ctr" rtl="0"/>
            <a:r>
              <a:rPr lang="tr-TR" sz="2400" dirty="0"/>
              <a:t>Ön Değerlendirme Uygulama Esasları</a:t>
            </a:r>
          </a:p>
        </p:txBody>
      </p:sp>
    </p:spTree>
    <p:extLst>
      <p:ext uri="{BB962C8B-B14F-4D97-AF65-F5344CB8AC3E}">
        <p14:creationId xmlns:p14="http://schemas.microsoft.com/office/powerpoint/2010/main" val="327453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C2D9D162-C3F3-4DA6-ACF1-E33B89535E11}"/>
              </a:ext>
            </a:extLst>
          </p:cNvPr>
          <p:cNvSpPr>
            <a:spLocks noGrp="1"/>
          </p:cNvSpPr>
          <p:nvPr>
            <p:ph type="title"/>
          </p:nvPr>
        </p:nvSpPr>
        <p:spPr>
          <a:xfrm rot="-360000">
            <a:off x="236454" y="874225"/>
            <a:ext cx="4563779" cy="1061509"/>
          </a:xfrm>
        </p:spPr>
        <p:txBody>
          <a:bodyPr rtlCol="0">
            <a:noAutofit/>
          </a:bodyPr>
          <a:lstStyle/>
          <a:p>
            <a:pPr algn="ctr" rtl="0"/>
            <a:r>
              <a:rPr lang="tr-TR" sz="2800" dirty="0"/>
              <a:t>BİLSEM NEDİR</a:t>
            </a:r>
          </a:p>
        </p:txBody>
      </p:sp>
      <p:sp>
        <p:nvSpPr>
          <p:cNvPr id="5" name="Metin Yer Tutucusu 4">
            <a:extLst>
              <a:ext uri="{FF2B5EF4-FFF2-40B4-BE49-F238E27FC236}">
                <a16:creationId xmlns:a16="http://schemas.microsoft.com/office/drawing/2014/main" id="{47F58CBE-13EA-4F05-A482-DB6F4B95ACB2}"/>
              </a:ext>
            </a:extLst>
          </p:cNvPr>
          <p:cNvSpPr>
            <a:spLocks noGrp="1"/>
          </p:cNvSpPr>
          <p:nvPr>
            <p:ph type="body" idx="1"/>
          </p:nvPr>
        </p:nvSpPr>
        <p:spPr>
          <a:xfrm>
            <a:off x="1447800" y="2360227"/>
            <a:ext cx="9448800" cy="2927060"/>
          </a:xfrm>
        </p:spPr>
        <p:style>
          <a:lnRef idx="0">
            <a:schemeClr val="accent5"/>
          </a:lnRef>
          <a:fillRef idx="3">
            <a:schemeClr val="accent5"/>
          </a:fillRef>
          <a:effectRef idx="3">
            <a:schemeClr val="accent5"/>
          </a:effectRef>
          <a:fontRef idx="minor">
            <a:schemeClr val="lt1"/>
          </a:fontRef>
        </p:style>
        <p:txBody>
          <a:bodyPr tIns="180000" bIns="108000" rtlCol="0">
            <a:normAutofit/>
          </a:bodyPr>
          <a:lstStyle/>
          <a:p>
            <a:pPr algn="ctr" rtl="0"/>
            <a:r>
              <a:rPr lang="tr-TR" sz="2800" dirty="0"/>
              <a:t>Bu eğitim hizmetiyle, öğrencilerin bireysel yeteneklerinin farkında olmaları, fark ettikleri yeteneklerini geliştirmeleri ve yetenek alanlarıyla ilgili projeler üretmeleri amaçlanır. Öğrencinin kapasitesini geliştirerek üst düzeyde kullanmalarını sağlamak esastır. </a:t>
            </a:r>
          </a:p>
        </p:txBody>
      </p:sp>
      <p:sp>
        <p:nvSpPr>
          <p:cNvPr id="3" name="Slayt Numarası Yer Tutucusu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rtlCol="0"/>
          <a:lstStyle/>
          <a:p>
            <a:pPr rtl="0"/>
            <a:fld id="{98C0CDE5-970C-4CC4-BF43-0DA127E73E82}" type="slidenum">
              <a:rPr lang="tr-TR" smtClean="0"/>
              <a:t>3</a:t>
            </a:fld>
            <a:endParaRPr lang="tr-TR"/>
          </a:p>
        </p:txBody>
      </p:sp>
    </p:spTree>
    <p:extLst>
      <p:ext uri="{BB962C8B-B14F-4D97-AF65-F5344CB8AC3E}">
        <p14:creationId xmlns:p14="http://schemas.microsoft.com/office/powerpoint/2010/main" val="77444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Yer Tutucusu 4">
            <a:extLst>
              <a:ext uri="{FF2B5EF4-FFF2-40B4-BE49-F238E27FC236}">
                <a16:creationId xmlns:a16="http://schemas.microsoft.com/office/drawing/2014/main" id="{47F58CBE-13EA-4F05-A482-DB6F4B95ACB2}"/>
              </a:ext>
            </a:extLst>
          </p:cNvPr>
          <p:cNvSpPr>
            <a:spLocks noGrp="1"/>
          </p:cNvSpPr>
          <p:nvPr>
            <p:ph type="body" idx="1"/>
          </p:nvPr>
        </p:nvSpPr>
        <p:spPr>
          <a:xfrm>
            <a:off x="1495425" y="2362199"/>
            <a:ext cx="9782175" cy="3171825"/>
          </a:xfrm>
        </p:spPr>
        <p:style>
          <a:lnRef idx="1">
            <a:schemeClr val="accent3"/>
          </a:lnRef>
          <a:fillRef idx="3">
            <a:schemeClr val="accent3"/>
          </a:fillRef>
          <a:effectRef idx="2">
            <a:schemeClr val="accent3"/>
          </a:effectRef>
          <a:fontRef idx="minor">
            <a:schemeClr val="lt1"/>
          </a:fontRef>
        </p:style>
        <p:txBody>
          <a:bodyPr tIns="180000" bIns="108000" rtlCol="0">
            <a:normAutofit/>
          </a:bodyPr>
          <a:lstStyle/>
          <a:p>
            <a:pPr algn="ctr" rtl="0"/>
            <a:r>
              <a:rPr lang="tr-TR" sz="2800" dirty="0"/>
              <a:t>Uygulamalar, cumartesi ve pazar günleri; 9.00, 10.15, 11.30, 13.30, 14.45, 16.00 saatlerinde olmak üzere günlük altı (6) oturum şeklinde planlanacaktır.</a:t>
            </a:r>
          </a:p>
        </p:txBody>
      </p:sp>
      <p:sp>
        <p:nvSpPr>
          <p:cNvPr id="3" name="Slayt Numarası Yer Tutucusu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rtlCol="0"/>
          <a:lstStyle/>
          <a:p>
            <a:pPr rtl="0"/>
            <a:fld id="{98C0CDE5-970C-4CC4-BF43-0DA127E73E82}" type="slidenum">
              <a:rPr lang="tr-TR" smtClean="0"/>
              <a:t>30</a:t>
            </a:fld>
            <a:endParaRPr lang="tr-TR"/>
          </a:p>
        </p:txBody>
      </p:sp>
      <p:sp>
        <p:nvSpPr>
          <p:cNvPr id="11" name="Başlık 4">
            <a:extLst>
              <a:ext uri="{FF2B5EF4-FFF2-40B4-BE49-F238E27FC236}">
                <a16:creationId xmlns:a16="http://schemas.microsoft.com/office/drawing/2014/main" id="{2A170328-6429-C42A-9B0F-3D28AB97622A}"/>
              </a:ext>
            </a:extLst>
          </p:cNvPr>
          <p:cNvSpPr>
            <a:spLocks noGrp="1"/>
          </p:cNvSpPr>
          <p:nvPr>
            <p:ph type="title"/>
          </p:nvPr>
        </p:nvSpPr>
        <p:spPr>
          <a:xfrm rot="-360000">
            <a:off x="166052" y="1055311"/>
            <a:ext cx="4620955" cy="655372"/>
          </a:xfrm>
        </p:spPr>
        <p:txBody>
          <a:bodyPr rtlCol="0">
            <a:noAutofit/>
          </a:bodyPr>
          <a:lstStyle/>
          <a:p>
            <a:pPr algn="ctr" rtl="0"/>
            <a:r>
              <a:rPr lang="tr-TR" sz="2400" dirty="0"/>
              <a:t>Ön Değerlendirme Uygulama Esasları</a:t>
            </a:r>
          </a:p>
        </p:txBody>
      </p:sp>
    </p:spTree>
    <p:extLst>
      <p:ext uri="{BB962C8B-B14F-4D97-AF65-F5344CB8AC3E}">
        <p14:creationId xmlns:p14="http://schemas.microsoft.com/office/powerpoint/2010/main" val="22708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79195BEB-A072-45D8-848D-E8CA744F9022}"/>
              </a:ext>
            </a:extLst>
          </p:cNvPr>
          <p:cNvSpPr>
            <a:spLocks noGrp="1"/>
          </p:cNvSpPr>
          <p:nvPr>
            <p:ph type="title"/>
          </p:nvPr>
        </p:nvSpPr>
        <p:spPr>
          <a:xfrm rot="-360000">
            <a:off x="99898" y="1108315"/>
            <a:ext cx="4665623" cy="788665"/>
          </a:xfrm>
        </p:spPr>
        <p:txBody>
          <a:bodyPr rtlCol="0">
            <a:noAutofit/>
          </a:bodyPr>
          <a:lstStyle/>
          <a:p>
            <a:pPr algn="ctr" rtl="0"/>
            <a:r>
              <a:rPr lang="tr-TR" sz="2800" dirty="0"/>
              <a:t>Bireysel Değerlendirme Uygulama Esasları</a:t>
            </a:r>
          </a:p>
        </p:txBody>
      </p:sp>
      <p:sp>
        <p:nvSpPr>
          <p:cNvPr id="4" name="Slayt Numarası Yer Tutucusu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rtlCol="0"/>
          <a:lstStyle/>
          <a:p>
            <a:pPr rtl="0"/>
            <a:fld id="{98C0CDE5-970C-4CC4-BF43-0DA127E73E82}" type="slidenum">
              <a:rPr lang="tr-TR" smtClean="0"/>
              <a:pPr rtl="0"/>
              <a:t>31</a:t>
            </a:fld>
            <a:endParaRPr lang="tr-TR"/>
          </a:p>
        </p:txBody>
      </p:sp>
      <p:sp>
        <p:nvSpPr>
          <p:cNvPr id="14" name="Dikdörtgen 13">
            <a:extLst>
              <a:ext uri="{FF2B5EF4-FFF2-40B4-BE49-F238E27FC236}">
                <a16:creationId xmlns:a16="http://schemas.microsoft.com/office/drawing/2014/main" id="{02E904D8-E062-3892-B791-377280556330}"/>
              </a:ext>
            </a:extLst>
          </p:cNvPr>
          <p:cNvSpPr/>
          <p:nvPr/>
        </p:nvSpPr>
        <p:spPr>
          <a:xfrm rot="745235">
            <a:off x="6215912" y="135194"/>
            <a:ext cx="4996365" cy="5748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2052" name="Picture 4" descr="BİLSEM Nedir?">
            <a:extLst>
              <a:ext uri="{FF2B5EF4-FFF2-40B4-BE49-F238E27FC236}">
                <a16:creationId xmlns:a16="http://schemas.microsoft.com/office/drawing/2014/main" id="{6F2D67FA-8B0E-1998-9E51-69485DFB02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24988">
            <a:off x="6392088" y="1316469"/>
            <a:ext cx="4649366" cy="3320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9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Yer Tutucusu 4">
            <a:extLst>
              <a:ext uri="{FF2B5EF4-FFF2-40B4-BE49-F238E27FC236}">
                <a16:creationId xmlns:a16="http://schemas.microsoft.com/office/drawing/2014/main" id="{47F58CBE-13EA-4F05-A482-DB6F4B95ACB2}"/>
              </a:ext>
            </a:extLst>
          </p:cNvPr>
          <p:cNvSpPr>
            <a:spLocks noGrp="1"/>
          </p:cNvSpPr>
          <p:nvPr>
            <p:ph type="body" idx="1"/>
          </p:nvPr>
        </p:nvSpPr>
        <p:spPr>
          <a:xfrm>
            <a:off x="1495425" y="2362199"/>
            <a:ext cx="9782175" cy="3171825"/>
          </a:xfrm>
        </p:spPr>
        <p:txBody>
          <a:bodyPr tIns="180000" bIns="108000" rtlCol="0">
            <a:normAutofit/>
          </a:bodyPr>
          <a:lstStyle/>
          <a:p>
            <a:pPr algn="ctr" rtl="0"/>
            <a:r>
              <a:rPr lang="tr-TR" sz="2800" dirty="0"/>
              <a:t>Ön değerlendirme uygulamaları tamamlandıktan sonra Bakanlık tarafından belirlenecek puanları geçen öğrenciler yetenek alanlarına göre bireysel değerlendirme uygulamalarına alınacaktır.</a:t>
            </a:r>
          </a:p>
        </p:txBody>
      </p:sp>
      <p:sp>
        <p:nvSpPr>
          <p:cNvPr id="3" name="Slayt Numarası Yer Tutucusu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rtlCol="0"/>
          <a:lstStyle/>
          <a:p>
            <a:pPr rtl="0"/>
            <a:fld id="{98C0CDE5-970C-4CC4-BF43-0DA127E73E82}" type="slidenum">
              <a:rPr lang="tr-TR" smtClean="0"/>
              <a:t>32</a:t>
            </a:fld>
            <a:endParaRPr lang="tr-TR"/>
          </a:p>
        </p:txBody>
      </p:sp>
      <p:sp>
        <p:nvSpPr>
          <p:cNvPr id="11" name="Başlık 4">
            <a:extLst>
              <a:ext uri="{FF2B5EF4-FFF2-40B4-BE49-F238E27FC236}">
                <a16:creationId xmlns:a16="http://schemas.microsoft.com/office/drawing/2014/main" id="{2A170328-6429-C42A-9B0F-3D28AB97622A}"/>
              </a:ext>
            </a:extLst>
          </p:cNvPr>
          <p:cNvSpPr>
            <a:spLocks noGrp="1"/>
          </p:cNvSpPr>
          <p:nvPr>
            <p:ph type="title"/>
          </p:nvPr>
        </p:nvSpPr>
        <p:spPr>
          <a:xfrm rot="-360000">
            <a:off x="166052" y="1055311"/>
            <a:ext cx="4620955" cy="655372"/>
          </a:xfrm>
        </p:spPr>
        <p:txBody>
          <a:bodyPr rtlCol="0">
            <a:noAutofit/>
          </a:bodyPr>
          <a:lstStyle/>
          <a:p>
            <a:pPr algn="ctr" rtl="0"/>
            <a:r>
              <a:rPr lang="tr-TR" sz="2400" dirty="0"/>
              <a:t>Bireysel Değerlendirme Uygulama Esasları</a:t>
            </a:r>
          </a:p>
        </p:txBody>
      </p:sp>
    </p:spTree>
    <p:extLst>
      <p:ext uri="{BB962C8B-B14F-4D97-AF65-F5344CB8AC3E}">
        <p14:creationId xmlns:p14="http://schemas.microsoft.com/office/powerpoint/2010/main" val="253010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Yer Tutucusu 4">
            <a:extLst>
              <a:ext uri="{FF2B5EF4-FFF2-40B4-BE49-F238E27FC236}">
                <a16:creationId xmlns:a16="http://schemas.microsoft.com/office/drawing/2014/main" id="{47F58CBE-13EA-4F05-A482-DB6F4B95ACB2}"/>
              </a:ext>
            </a:extLst>
          </p:cNvPr>
          <p:cNvSpPr>
            <a:spLocks noGrp="1"/>
          </p:cNvSpPr>
          <p:nvPr>
            <p:ph type="body" idx="1"/>
          </p:nvPr>
        </p:nvSpPr>
        <p:spPr>
          <a:xfrm>
            <a:off x="1495425" y="2362199"/>
            <a:ext cx="9782175" cy="3171825"/>
          </a:xfrm>
        </p:spPr>
        <p:txBody>
          <a:bodyPr tIns="180000" bIns="108000" rtlCol="0">
            <a:normAutofit/>
          </a:bodyPr>
          <a:lstStyle/>
          <a:p>
            <a:pPr algn="ctr" rtl="0"/>
            <a:r>
              <a:rPr lang="tr-TR" sz="2800" dirty="0"/>
              <a:t>Genel zihinsel yetenek alanındaki uygulamalar RAM’larda, resim ve müzik yetenek alanındaki uygulamalar ise </a:t>
            </a:r>
            <a:r>
              <a:rPr lang="tr-TR" sz="2800" dirty="0" err="1"/>
              <a:t>BİLSEM’lerde</a:t>
            </a:r>
            <a:r>
              <a:rPr lang="tr-TR" sz="2800" dirty="0"/>
              <a:t> yapılacaktır. </a:t>
            </a:r>
            <a:r>
              <a:rPr lang="tr-TR" sz="2800" dirty="0" err="1"/>
              <a:t>BİLSEM’lerin</a:t>
            </a:r>
            <a:r>
              <a:rPr lang="tr-TR" sz="2800" dirty="0"/>
              <a:t> fiziki koşullarının uygun olmaması durumunda diğer kurumlarda gerçekleştirilebilecektir.</a:t>
            </a:r>
          </a:p>
        </p:txBody>
      </p:sp>
      <p:sp>
        <p:nvSpPr>
          <p:cNvPr id="3" name="Slayt Numarası Yer Tutucusu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rtlCol="0"/>
          <a:lstStyle/>
          <a:p>
            <a:pPr rtl="0"/>
            <a:fld id="{98C0CDE5-970C-4CC4-BF43-0DA127E73E82}" type="slidenum">
              <a:rPr lang="tr-TR" smtClean="0"/>
              <a:t>33</a:t>
            </a:fld>
            <a:endParaRPr lang="tr-TR"/>
          </a:p>
        </p:txBody>
      </p:sp>
      <p:sp>
        <p:nvSpPr>
          <p:cNvPr id="11" name="Başlık 4">
            <a:extLst>
              <a:ext uri="{FF2B5EF4-FFF2-40B4-BE49-F238E27FC236}">
                <a16:creationId xmlns:a16="http://schemas.microsoft.com/office/drawing/2014/main" id="{2A170328-6429-C42A-9B0F-3D28AB97622A}"/>
              </a:ext>
            </a:extLst>
          </p:cNvPr>
          <p:cNvSpPr>
            <a:spLocks noGrp="1"/>
          </p:cNvSpPr>
          <p:nvPr>
            <p:ph type="title"/>
          </p:nvPr>
        </p:nvSpPr>
        <p:spPr>
          <a:xfrm rot="-360000">
            <a:off x="166052" y="1055311"/>
            <a:ext cx="4620955" cy="655372"/>
          </a:xfrm>
        </p:spPr>
        <p:txBody>
          <a:bodyPr rtlCol="0">
            <a:noAutofit/>
          </a:bodyPr>
          <a:lstStyle/>
          <a:p>
            <a:pPr algn="ctr" rtl="0"/>
            <a:r>
              <a:rPr lang="tr-TR" sz="2400" dirty="0"/>
              <a:t>Bireysel Değerlendirme Uygulama Esasları</a:t>
            </a:r>
          </a:p>
        </p:txBody>
      </p:sp>
    </p:spTree>
    <p:extLst>
      <p:ext uri="{BB962C8B-B14F-4D97-AF65-F5344CB8AC3E}">
        <p14:creationId xmlns:p14="http://schemas.microsoft.com/office/powerpoint/2010/main" val="128519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Yer Tutucusu 4">
            <a:extLst>
              <a:ext uri="{FF2B5EF4-FFF2-40B4-BE49-F238E27FC236}">
                <a16:creationId xmlns:a16="http://schemas.microsoft.com/office/drawing/2014/main" id="{47F58CBE-13EA-4F05-A482-DB6F4B95ACB2}"/>
              </a:ext>
            </a:extLst>
          </p:cNvPr>
          <p:cNvSpPr>
            <a:spLocks noGrp="1"/>
          </p:cNvSpPr>
          <p:nvPr>
            <p:ph type="body" idx="1"/>
          </p:nvPr>
        </p:nvSpPr>
        <p:spPr>
          <a:xfrm>
            <a:off x="1084729" y="2169459"/>
            <a:ext cx="10452847" cy="3364565"/>
          </a:xfrm>
        </p:spPr>
        <p:txBody>
          <a:bodyPr tIns="180000" bIns="108000" rtlCol="0">
            <a:normAutofit/>
          </a:bodyPr>
          <a:lstStyle/>
          <a:p>
            <a:pPr algn="ctr" rtl="0"/>
            <a:r>
              <a:rPr lang="tr-TR" sz="2400" dirty="0"/>
              <a:t>Resim ve müzik yetenek alanlarında uygulamaya alınacak öğrenciler, giriş belgelerinde belirtilen saatten otuz (30) dakika önce; genel zihinsel yetenek alanında uygulamaya alınacak öğrenciler ise giriş belgelerinde yer alan saatte uygulama merkezlerinde hazır bulunacaklardır. Öğrenciler giriş belgelerindeki randevu saatinden </a:t>
            </a:r>
            <a:r>
              <a:rPr lang="tr-TR" sz="2400" u="sng" dirty="0"/>
              <a:t>en fazla on beş (15) </a:t>
            </a:r>
            <a:r>
              <a:rPr lang="tr-TR" sz="2400" dirty="0"/>
              <a:t>dakikaya kadar yaşanan gecikmelerde değerlendirmeye alınacaktır. Ancak bu sürenin aşılması durumunda kurum müdürlükleri tarafından tutanak tutularak öğrenciler değerlendirmeye alınmayacaktır.</a:t>
            </a:r>
          </a:p>
        </p:txBody>
      </p:sp>
      <p:sp>
        <p:nvSpPr>
          <p:cNvPr id="3" name="Slayt Numarası Yer Tutucusu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rtlCol="0"/>
          <a:lstStyle/>
          <a:p>
            <a:pPr rtl="0"/>
            <a:fld id="{98C0CDE5-970C-4CC4-BF43-0DA127E73E82}" type="slidenum">
              <a:rPr lang="tr-TR" smtClean="0"/>
              <a:t>34</a:t>
            </a:fld>
            <a:endParaRPr lang="tr-TR"/>
          </a:p>
        </p:txBody>
      </p:sp>
      <p:sp>
        <p:nvSpPr>
          <p:cNvPr id="11" name="Başlık 4">
            <a:extLst>
              <a:ext uri="{FF2B5EF4-FFF2-40B4-BE49-F238E27FC236}">
                <a16:creationId xmlns:a16="http://schemas.microsoft.com/office/drawing/2014/main" id="{2A170328-6429-C42A-9B0F-3D28AB97622A}"/>
              </a:ext>
            </a:extLst>
          </p:cNvPr>
          <p:cNvSpPr>
            <a:spLocks noGrp="1"/>
          </p:cNvSpPr>
          <p:nvPr>
            <p:ph type="title"/>
          </p:nvPr>
        </p:nvSpPr>
        <p:spPr>
          <a:xfrm rot="-360000">
            <a:off x="166052" y="1055311"/>
            <a:ext cx="4620955" cy="655372"/>
          </a:xfrm>
        </p:spPr>
        <p:txBody>
          <a:bodyPr rtlCol="0">
            <a:noAutofit/>
          </a:bodyPr>
          <a:lstStyle/>
          <a:p>
            <a:pPr algn="ctr" rtl="0"/>
            <a:r>
              <a:rPr lang="tr-TR" sz="2400" dirty="0"/>
              <a:t>Bireysel Değerlendirme Uygulama Esasları</a:t>
            </a:r>
          </a:p>
        </p:txBody>
      </p:sp>
    </p:spTree>
    <p:extLst>
      <p:ext uri="{BB962C8B-B14F-4D97-AF65-F5344CB8AC3E}">
        <p14:creationId xmlns:p14="http://schemas.microsoft.com/office/powerpoint/2010/main" val="396655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Yer Tutucusu 4">
            <a:extLst>
              <a:ext uri="{FF2B5EF4-FFF2-40B4-BE49-F238E27FC236}">
                <a16:creationId xmlns:a16="http://schemas.microsoft.com/office/drawing/2014/main" id="{47F58CBE-13EA-4F05-A482-DB6F4B95ACB2}"/>
              </a:ext>
            </a:extLst>
          </p:cNvPr>
          <p:cNvSpPr>
            <a:spLocks noGrp="1"/>
          </p:cNvSpPr>
          <p:nvPr>
            <p:ph type="body" idx="1"/>
          </p:nvPr>
        </p:nvSpPr>
        <p:spPr>
          <a:xfrm>
            <a:off x="1495425" y="2362199"/>
            <a:ext cx="9782175" cy="3171825"/>
          </a:xfrm>
        </p:spPr>
        <p:txBody>
          <a:bodyPr tIns="180000" bIns="108000" rtlCol="0">
            <a:normAutofit/>
          </a:bodyPr>
          <a:lstStyle/>
          <a:p>
            <a:pPr algn="ctr" rtl="0"/>
            <a:r>
              <a:rPr lang="tr-TR" sz="2800" dirty="0"/>
              <a:t>Bireysel değerlendirme uygulamaları sonucunda özel yetenekli olarak tanılanan öğrenciler örgün eğitime devam ettikleri okulların kayıt bölgelerindeki </a:t>
            </a:r>
            <a:r>
              <a:rPr lang="tr-TR" sz="2800" dirty="0" err="1"/>
              <a:t>BİLSEM’lere</a:t>
            </a:r>
            <a:r>
              <a:rPr lang="tr-TR" sz="2800" dirty="0"/>
              <a:t> kayıt yaptırabileceklerdir.</a:t>
            </a:r>
          </a:p>
        </p:txBody>
      </p:sp>
      <p:sp>
        <p:nvSpPr>
          <p:cNvPr id="3" name="Slayt Numarası Yer Tutucusu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rtlCol="0"/>
          <a:lstStyle/>
          <a:p>
            <a:pPr rtl="0"/>
            <a:fld id="{98C0CDE5-970C-4CC4-BF43-0DA127E73E82}" type="slidenum">
              <a:rPr lang="tr-TR" smtClean="0"/>
              <a:t>35</a:t>
            </a:fld>
            <a:endParaRPr lang="tr-TR"/>
          </a:p>
        </p:txBody>
      </p:sp>
      <p:sp>
        <p:nvSpPr>
          <p:cNvPr id="11" name="Başlık 4">
            <a:extLst>
              <a:ext uri="{FF2B5EF4-FFF2-40B4-BE49-F238E27FC236}">
                <a16:creationId xmlns:a16="http://schemas.microsoft.com/office/drawing/2014/main" id="{2A170328-6429-C42A-9B0F-3D28AB97622A}"/>
              </a:ext>
            </a:extLst>
          </p:cNvPr>
          <p:cNvSpPr>
            <a:spLocks noGrp="1"/>
          </p:cNvSpPr>
          <p:nvPr>
            <p:ph type="title"/>
          </p:nvPr>
        </p:nvSpPr>
        <p:spPr>
          <a:xfrm rot="-360000">
            <a:off x="166052" y="1055311"/>
            <a:ext cx="4620955" cy="655372"/>
          </a:xfrm>
        </p:spPr>
        <p:txBody>
          <a:bodyPr rtlCol="0">
            <a:noAutofit/>
          </a:bodyPr>
          <a:lstStyle/>
          <a:p>
            <a:pPr algn="ctr" rtl="0"/>
            <a:r>
              <a:rPr lang="tr-TR" sz="2400" dirty="0"/>
              <a:t>Bireysel Değerlendirme Uygulama Esasları</a:t>
            </a:r>
          </a:p>
        </p:txBody>
      </p:sp>
    </p:spTree>
    <p:extLst>
      <p:ext uri="{BB962C8B-B14F-4D97-AF65-F5344CB8AC3E}">
        <p14:creationId xmlns:p14="http://schemas.microsoft.com/office/powerpoint/2010/main" val="239703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79195BEB-A072-45D8-848D-E8CA744F9022}"/>
              </a:ext>
            </a:extLst>
          </p:cNvPr>
          <p:cNvSpPr>
            <a:spLocks noGrp="1"/>
          </p:cNvSpPr>
          <p:nvPr>
            <p:ph type="title"/>
          </p:nvPr>
        </p:nvSpPr>
        <p:spPr>
          <a:xfrm rot="-360000">
            <a:off x="99898" y="1108315"/>
            <a:ext cx="4665623" cy="788665"/>
          </a:xfrm>
        </p:spPr>
        <p:txBody>
          <a:bodyPr rtlCol="0">
            <a:noAutofit/>
          </a:bodyPr>
          <a:lstStyle/>
          <a:p>
            <a:pPr algn="ctr" rtl="0"/>
            <a:r>
              <a:rPr lang="tr-TR" sz="2800" dirty="0"/>
              <a:t>Bireysel Değerlendirme Uygulama Esasları</a:t>
            </a:r>
          </a:p>
        </p:txBody>
      </p:sp>
      <p:sp>
        <p:nvSpPr>
          <p:cNvPr id="4" name="Slayt Numarası Yer Tutucusu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rtlCol="0"/>
          <a:lstStyle/>
          <a:p>
            <a:pPr rtl="0"/>
            <a:fld id="{98C0CDE5-970C-4CC4-BF43-0DA127E73E82}" type="slidenum">
              <a:rPr lang="tr-TR" smtClean="0"/>
              <a:pPr rtl="0"/>
              <a:t>36</a:t>
            </a:fld>
            <a:endParaRPr lang="tr-TR"/>
          </a:p>
        </p:txBody>
      </p:sp>
      <p:sp>
        <p:nvSpPr>
          <p:cNvPr id="14" name="Dikdörtgen 13">
            <a:extLst>
              <a:ext uri="{FF2B5EF4-FFF2-40B4-BE49-F238E27FC236}">
                <a16:creationId xmlns:a16="http://schemas.microsoft.com/office/drawing/2014/main" id="{02E904D8-E062-3892-B791-377280556330}"/>
              </a:ext>
            </a:extLst>
          </p:cNvPr>
          <p:cNvSpPr/>
          <p:nvPr/>
        </p:nvSpPr>
        <p:spPr>
          <a:xfrm rot="745235">
            <a:off x="6215912" y="135194"/>
            <a:ext cx="4996365" cy="5748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2052" name="Picture 4" descr="BİLSEM Nedir?">
            <a:extLst>
              <a:ext uri="{FF2B5EF4-FFF2-40B4-BE49-F238E27FC236}">
                <a16:creationId xmlns:a16="http://schemas.microsoft.com/office/drawing/2014/main" id="{6F2D67FA-8B0E-1998-9E51-69485DFB02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24988">
            <a:off x="6392088" y="1316469"/>
            <a:ext cx="4649366" cy="3320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82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Yer Tutucusu 4">
            <a:extLst>
              <a:ext uri="{FF2B5EF4-FFF2-40B4-BE49-F238E27FC236}">
                <a16:creationId xmlns:a16="http://schemas.microsoft.com/office/drawing/2014/main" id="{47F58CBE-13EA-4F05-A482-DB6F4B95ACB2}"/>
              </a:ext>
            </a:extLst>
          </p:cNvPr>
          <p:cNvSpPr>
            <a:spLocks noGrp="1"/>
          </p:cNvSpPr>
          <p:nvPr>
            <p:ph type="body" idx="1"/>
          </p:nvPr>
        </p:nvSpPr>
        <p:spPr>
          <a:xfrm>
            <a:off x="1495425" y="2362199"/>
            <a:ext cx="9782175" cy="3171825"/>
          </a:xfrm>
        </p:spPr>
        <p:style>
          <a:lnRef idx="3">
            <a:schemeClr val="lt1"/>
          </a:lnRef>
          <a:fillRef idx="1">
            <a:schemeClr val="accent2"/>
          </a:fillRef>
          <a:effectRef idx="1">
            <a:schemeClr val="accent2"/>
          </a:effectRef>
          <a:fontRef idx="minor">
            <a:schemeClr val="lt1"/>
          </a:fontRef>
        </p:style>
        <p:txBody>
          <a:bodyPr tIns="180000" bIns="108000" rtlCol="0">
            <a:normAutofit/>
          </a:bodyPr>
          <a:lstStyle/>
          <a:p>
            <a:pPr algn="ctr"/>
            <a:r>
              <a:rPr lang="tr-TR" sz="2800" dirty="0"/>
              <a:t>Bireysel değerlendirme uygulamalarında psikometrik ölçme aracı/araçlarından Bakanlıkça belirlenen test bataryaları kullanılacaktır. Öğrencilerin randevuları; RAM’ların sorumluluk bölgelerinde bulunan öğrenci ve uygulayıcı sayısı ile RAM’larda bulunan test bataryaları dikkate alınarak takvimde öngörülen tarih aralığında, resmî tatil günleri dışında, en kısa sürede tamamlanacak şekilde oluşturulacaktır.</a:t>
            </a:r>
          </a:p>
        </p:txBody>
      </p:sp>
      <p:sp>
        <p:nvSpPr>
          <p:cNvPr id="3" name="Slayt Numarası Yer Tutucusu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rtlCol="0"/>
          <a:lstStyle/>
          <a:p>
            <a:pPr rtl="0"/>
            <a:fld id="{98C0CDE5-970C-4CC4-BF43-0DA127E73E82}" type="slidenum">
              <a:rPr lang="tr-TR" smtClean="0"/>
              <a:t>37</a:t>
            </a:fld>
            <a:endParaRPr lang="tr-TR"/>
          </a:p>
        </p:txBody>
      </p:sp>
      <p:sp>
        <p:nvSpPr>
          <p:cNvPr id="11" name="Başlık 4">
            <a:extLst>
              <a:ext uri="{FF2B5EF4-FFF2-40B4-BE49-F238E27FC236}">
                <a16:creationId xmlns:a16="http://schemas.microsoft.com/office/drawing/2014/main" id="{2A170328-6429-C42A-9B0F-3D28AB97622A}"/>
              </a:ext>
            </a:extLst>
          </p:cNvPr>
          <p:cNvSpPr>
            <a:spLocks noGrp="1"/>
          </p:cNvSpPr>
          <p:nvPr>
            <p:ph type="title"/>
          </p:nvPr>
        </p:nvSpPr>
        <p:spPr>
          <a:xfrm rot="-360000">
            <a:off x="166052" y="1055311"/>
            <a:ext cx="4620955" cy="655372"/>
          </a:xfrm>
        </p:spPr>
        <p:txBody>
          <a:bodyPr rtlCol="0">
            <a:noAutofit/>
          </a:bodyPr>
          <a:lstStyle/>
          <a:p>
            <a:pPr algn="ctr" rtl="0"/>
            <a:r>
              <a:rPr lang="tr-TR" sz="2400" dirty="0"/>
              <a:t>Genel Zihinsel Yetenek Alanı Bireysel Değerlendirme Uygulamaları</a:t>
            </a:r>
          </a:p>
        </p:txBody>
      </p:sp>
    </p:spTree>
    <p:extLst>
      <p:ext uri="{BB962C8B-B14F-4D97-AF65-F5344CB8AC3E}">
        <p14:creationId xmlns:p14="http://schemas.microsoft.com/office/powerpoint/2010/main" val="921477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Yer Tutucusu 4">
            <a:extLst>
              <a:ext uri="{FF2B5EF4-FFF2-40B4-BE49-F238E27FC236}">
                <a16:creationId xmlns:a16="http://schemas.microsoft.com/office/drawing/2014/main" id="{47F58CBE-13EA-4F05-A482-DB6F4B95ACB2}"/>
              </a:ext>
            </a:extLst>
          </p:cNvPr>
          <p:cNvSpPr>
            <a:spLocks noGrp="1"/>
          </p:cNvSpPr>
          <p:nvPr>
            <p:ph type="body" idx="1"/>
          </p:nvPr>
        </p:nvSpPr>
        <p:spPr>
          <a:xfrm>
            <a:off x="1495425" y="2362199"/>
            <a:ext cx="9782175" cy="3171825"/>
          </a:xfrm>
        </p:spPr>
        <p:style>
          <a:lnRef idx="3">
            <a:schemeClr val="lt1"/>
          </a:lnRef>
          <a:fillRef idx="1">
            <a:schemeClr val="accent2"/>
          </a:fillRef>
          <a:effectRef idx="1">
            <a:schemeClr val="accent2"/>
          </a:effectRef>
          <a:fontRef idx="minor">
            <a:schemeClr val="lt1"/>
          </a:fontRef>
        </p:style>
        <p:txBody>
          <a:bodyPr tIns="180000" bIns="108000" rtlCol="0">
            <a:normAutofit/>
          </a:bodyPr>
          <a:lstStyle/>
          <a:p>
            <a:pPr algn="ctr" rtl="0"/>
            <a:r>
              <a:rPr lang="tr-TR" sz="2800" dirty="0"/>
              <a:t>Uygulamalar, belirlenen tarihlerde yer alan her bir gün için iki oturumdan oluşacak şekilde planlanacak ve değerlendirmeler aynı gün yapılacaktır.</a:t>
            </a:r>
          </a:p>
          <a:p>
            <a:pPr algn="ctr" rtl="0"/>
            <a:endParaRPr lang="tr-TR" sz="2800" dirty="0"/>
          </a:p>
          <a:p>
            <a:pPr algn="ctr" rtl="0"/>
            <a:r>
              <a:rPr lang="tr-TR" sz="2800" dirty="0"/>
              <a:t>Değerlendirmeye girecek adaylar için gerekli materyaller uygulama merkezlerinde hazır bulundurulacaktır.</a:t>
            </a:r>
          </a:p>
        </p:txBody>
      </p:sp>
      <p:sp>
        <p:nvSpPr>
          <p:cNvPr id="3" name="Slayt Numarası Yer Tutucusu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rtlCol="0"/>
          <a:lstStyle/>
          <a:p>
            <a:pPr rtl="0"/>
            <a:fld id="{98C0CDE5-970C-4CC4-BF43-0DA127E73E82}" type="slidenum">
              <a:rPr lang="tr-TR" smtClean="0"/>
              <a:t>38</a:t>
            </a:fld>
            <a:endParaRPr lang="tr-TR"/>
          </a:p>
        </p:txBody>
      </p:sp>
      <p:sp>
        <p:nvSpPr>
          <p:cNvPr id="11" name="Başlık 4">
            <a:extLst>
              <a:ext uri="{FF2B5EF4-FFF2-40B4-BE49-F238E27FC236}">
                <a16:creationId xmlns:a16="http://schemas.microsoft.com/office/drawing/2014/main" id="{2A170328-6429-C42A-9B0F-3D28AB97622A}"/>
              </a:ext>
            </a:extLst>
          </p:cNvPr>
          <p:cNvSpPr>
            <a:spLocks noGrp="1"/>
          </p:cNvSpPr>
          <p:nvPr>
            <p:ph type="title"/>
          </p:nvPr>
        </p:nvSpPr>
        <p:spPr>
          <a:xfrm rot="-360000">
            <a:off x="166052" y="1055311"/>
            <a:ext cx="4620955" cy="655372"/>
          </a:xfrm>
        </p:spPr>
        <p:txBody>
          <a:bodyPr rtlCol="0">
            <a:noAutofit/>
          </a:bodyPr>
          <a:lstStyle/>
          <a:p>
            <a:pPr algn="ctr" rtl="0"/>
            <a:r>
              <a:rPr lang="tr-TR" sz="2400" dirty="0"/>
              <a:t>Resim Yetenek Alanı Bireysel Değerlendirme Uygulamaları</a:t>
            </a:r>
          </a:p>
        </p:txBody>
      </p:sp>
    </p:spTree>
    <p:extLst>
      <p:ext uri="{BB962C8B-B14F-4D97-AF65-F5344CB8AC3E}">
        <p14:creationId xmlns:p14="http://schemas.microsoft.com/office/powerpoint/2010/main" val="13582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Yer Tutucusu 4">
            <a:extLst>
              <a:ext uri="{FF2B5EF4-FFF2-40B4-BE49-F238E27FC236}">
                <a16:creationId xmlns:a16="http://schemas.microsoft.com/office/drawing/2014/main" id="{47F58CBE-13EA-4F05-A482-DB6F4B95ACB2}"/>
              </a:ext>
            </a:extLst>
          </p:cNvPr>
          <p:cNvSpPr>
            <a:spLocks noGrp="1"/>
          </p:cNvSpPr>
          <p:nvPr>
            <p:ph type="body" idx="1"/>
          </p:nvPr>
        </p:nvSpPr>
        <p:spPr>
          <a:xfrm>
            <a:off x="1495425" y="2362199"/>
            <a:ext cx="9782175" cy="3171825"/>
          </a:xfrm>
        </p:spPr>
        <p:style>
          <a:lnRef idx="3">
            <a:schemeClr val="lt1"/>
          </a:lnRef>
          <a:fillRef idx="1">
            <a:schemeClr val="accent2"/>
          </a:fillRef>
          <a:effectRef idx="1">
            <a:schemeClr val="accent2"/>
          </a:effectRef>
          <a:fontRef idx="minor">
            <a:schemeClr val="lt1"/>
          </a:fontRef>
        </p:style>
        <p:txBody>
          <a:bodyPr tIns="180000" bIns="108000" rtlCol="0">
            <a:normAutofit/>
          </a:bodyPr>
          <a:lstStyle/>
          <a:p>
            <a:pPr algn="ctr" rtl="0"/>
            <a:r>
              <a:rPr lang="tr-TR" sz="2400" dirty="0"/>
              <a:t>Uygulamalar, her gün için dört (4) oturumdan oluşacak şekilde planlanacaktır.</a:t>
            </a:r>
          </a:p>
          <a:p>
            <a:pPr algn="ctr" rtl="0"/>
            <a:endParaRPr lang="tr-TR" sz="2400" dirty="0"/>
          </a:p>
          <a:p>
            <a:pPr algn="ctr" rtl="0"/>
            <a:r>
              <a:rPr lang="tr-TR" sz="2400" dirty="0"/>
              <a:t>Değerlendirmeye yönelik hazırlanan “Örnek Uygulama Videosu” http://orgm.meb.gov.tr adresi üzerinden izlenebilecektir. İlgili video uygulama merkezi müdürlükleri tarafından her oturum öncesinde öğrencilere izletilecektir.</a:t>
            </a:r>
          </a:p>
        </p:txBody>
      </p:sp>
      <p:sp>
        <p:nvSpPr>
          <p:cNvPr id="3" name="Slayt Numarası Yer Tutucusu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rtlCol="0"/>
          <a:lstStyle/>
          <a:p>
            <a:pPr rtl="0"/>
            <a:fld id="{98C0CDE5-970C-4CC4-BF43-0DA127E73E82}" type="slidenum">
              <a:rPr lang="tr-TR" smtClean="0"/>
              <a:t>39</a:t>
            </a:fld>
            <a:endParaRPr lang="tr-TR"/>
          </a:p>
        </p:txBody>
      </p:sp>
      <p:sp>
        <p:nvSpPr>
          <p:cNvPr id="11" name="Başlık 4">
            <a:extLst>
              <a:ext uri="{FF2B5EF4-FFF2-40B4-BE49-F238E27FC236}">
                <a16:creationId xmlns:a16="http://schemas.microsoft.com/office/drawing/2014/main" id="{2A170328-6429-C42A-9B0F-3D28AB97622A}"/>
              </a:ext>
            </a:extLst>
          </p:cNvPr>
          <p:cNvSpPr>
            <a:spLocks noGrp="1"/>
          </p:cNvSpPr>
          <p:nvPr>
            <p:ph type="title"/>
          </p:nvPr>
        </p:nvSpPr>
        <p:spPr>
          <a:xfrm rot="-360000">
            <a:off x="166052" y="1055311"/>
            <a:ext cx="4620955" cy="655372"/>
          </a:xfrm>
        </p:spPr>
        <p:txBody>
          <a:bodyPr rtlCol="0">
            <a:noAutofit/>
          </a:bodyPr>
          <a:lstStyle/>
          <a:p>
            <a:pPr algn="ctr" rtl="0"/>
            <a:r>
              <a:rPr lang="tr-TR" sz="2400" dirty="0"/>
              <a:t>Müzik Yetenek Alanı Bireysel Değerlendirme Uygulamaları</a:t>
            </a:r>
          </a:p>
        </p:txBody>
      </p:sp>
    </p:spTree>
    <p:extLst>
      <p:ext uri="{BB962C8B-B14F-4D97-AF65-F5344CB8AC3E}">
        <p14:creationId xmlns:p14="http://schemas.microsoft.com/office/powerpoint/2010/main" val="366917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a:extLst>
              <a:ext uri="{FF2B5EF4-FFF2-40B4-BE49-F238E27FC236}">
                <a16:creationId xmlns:a16="http://schemas.microsoft.com/office/drawing/2014/main" id="{3E8FD3C0-A672-546B-E828-AAE0A29B900E}"/>
              </a:ext>
            </a:extLst>
          </p:cNvPr>
          <p:cNvSpPr>
            <a:spLocks noGrp="1"/>
          </p:cNvSpPr>
          <p:nvPr>
            <p:ph type="sldNum" sz="quarter" idx="12"/>
          </p:nvPr>
        </p:nvSpPr>
        <p:spPr/>
        <p:txBody>
          <a:bodyPr/>
          <a:lstStyle/>
          <a:p>
            <a:pPr rtl="0"/>
            <a:fld id="{98C0CDE5-970C-4CC4-BF43-0DA127E73E82}" type="slidenum">
              <a:rPr lang="tr-TR" noProof="0" smtClean="0"/>
              <a:t>4</a:t>
            </a:fld>
            <a:endParaRPr lang="tr-TR" noProof="0"/>
          </a:p>
        </p:txBody>
      </p:sp>
      <p:sp>
        <p:nvSpPr>
          <p:cNvPr id="6" name="Başlık 5">
            <a:extLst>
              <a:ext uri="{FF2B5EF4-FFF2-40B4-BE49-F238E27FC236}">
                <a16:creationId xmlns:a16="http://schemas.microsoft.com/office/drawing/2014/main" id="{DFE2FEC1-C669-8EAD-DE13-788E77A0EE7A}"/>
              </a:ext>
            </a:extLst>
          </p:cNvPr>
          <p:cNvSpPr>
            <a:spLocks noGrp="1"/>
          </p:cNvSpPr>
          <p:nvPr>
            <p:ph type="title"/>
          </p:nvPr>
        </p:nvSpPr>
        <p:spPr/>
        <p:txBody>
          <a:bodyPr/>
          <a:lstStyle/>
          <a:p>
            <a:r>
              <a:rPr lang="tr-TR" dirty="0"/>
              <a:t> </a:t>
            </a:r>
          </a:p>
        </p:txBody>
      </p:sp>
      <p:sp>
        <p:nvSpPr>
          <p:cNvPr id="7" name="Metin kutusu 6">
            <a:extLst>
              <a:ext uri="{FF2B5EF4-FFF2-40B4-BE49-F238E27FC236}">
                <a16:creationId xmlns:a16="http://schemas.microsoft.com/office/drawing/2014/main" id="{C0E574C3-30F0-D2AE-9E48-3394E5C94EAE}"/>
              </a:ext>
            </a:extLst>
          </p:cNvPr>
          <p:cNvSpPr txBox="1"/>
          <p:nvPr/>
        </p:nvSpPr>
        <p:spPr>
          <a:xfrm rot="21220531">
            <a:off x="10740" y="1241961"/>
            <a:ext cx="3712810" cy="446276"/>
          </a:xfrm>
          <a:prstGeom prst="rect">
            <a:avLst/>
          </a:prstGeom>
          <a:noFill/>
        </p:spPr>
        <p:txBody>
          <a:bodyPr wrap="square" rtlCol="0">
            <a:spAutoFit/>
          </a:bodyPr>
          <a:lstStyle/>
          <a:p>
            <a:pPr algn="ctr"/>
            <a:r>
              <a:rPr lang="tr-TR" sz="2300" b="1" dirty="0">
                <a:solidFill>
                  <a:schemeClr val="bg1"/>
                </a:solidFill>
                <a:latin typeface="+mj-lt"/>
                <a:ea typeface="Calibri" panose="020F0502020204030204" pitchFamily="34" charset="0"/>
                <a:cs typeface="Calibri" panose="020F0502020204030204" pitchFamily="34" charset="0"/>
              </a:rPr>
              <a:t>BİLSEM NE DEĞİLDİR?</a:t>
            </a:r>
            <a:endParaRPr lang="tr-TR" sz="2300" dirty="0">
              <a:solidFill>
                <a:schemeClr val="bg1"/>
              </a:solidFill>
              <a:latin typeface="+mj-lt"/>
              <a:ea typeface="Calibri" panose="020F0502020204030204" pitchFamily="34" charset="0"/>
              <a:cs typeface="Calibri" panose="020F0502020204030204" pitchFamily="34" charset="0"/>
            </a:endParaRPr>
          </a:p>
        </p:txBody>
      </p:sp>
      <p:sp>
        <p:nvSpPr>
          <p:cNvPr id="11" name="Metin kutusu 10">
            <a:extLst>
              <a:ext uri="{FF2B5EF4-FFF2-40B4-BE49-F238E27FC236}">
                <a16:creationId xmlns:a16="http://schemas.microsoft.com/office/drawing/2014/main" id="{7D882F28-B392-165E-C70E-0DCC569A0454}"/>
              </a:ext>
            </a:extLst>
          </p:cNvPr>
          <p:cNvSpPr txBox="1"/>
          <p:nvPr/>
        </p:nvSpPr>
        <p:spPr>
          <a:xfrm rot="21279863">
            <a:off x="4580964" y="399492"/>
            <a:ext cx="6131858" cy="523220"/>
          </a:xfrm>
          <a:prstGeom prst="rect">
            <a:avLst/>
          </a:prstGeom>
          <a:noFill/>
        </p:spPr>
        <p:txBody>
          <a:bodyPr wrap="square">
            <a:spAutoFit/>
          </a:bodyPr>
          <a:lstStyle/>
          <a:p>
            <a:pPr lvl="0">
              <a:buFont typeface="Wingdings" pitchFamily="2" charset="2"/>
              <a:buChar char="Ø"/>
            </a:pPr>
            <a:r>
              <a:rPr lang="tr-TR" sz="2800" dirty="0">
                <a:solidFill>
                  <a:schemeClr val="bg1"/>
                </a:solidFill>
                <a:latin typeface="Calibri" pitchFamily="34" charset="0"/>
                <a:cs typeface="Calibri" pitchFamily="34" charset="0"/>
              </a:rPr>
              <a:t>Okul değildir.</a:t>
            </a:r>
          </a:p>
        </p:txBody>
      </p:sp>
      <p:sp>
        <p:nvSpPr>
          <p:cNvPr id="13" name="Metin kutusu 12">
            <a:extLst>
              <a:ext uri="{FF2B5EF4-FFF2-40B4-BE49-F238E27FC236}">
                <a16:creationId xmlns:a16="http://schemas.microsoft.com/office/drawing/2014/main" id="{68CC43F4-DFE9-ED0F-8B32-9A9B61A0ACD3}"/>
              </a:ext>
            </a:extLst>
          </p:cNvPr>
          <p:cNvSpPr txBox="1"/>
          <p:nvPr/>
        </p:nvSpPr>
        <p:spPr>
          <a:xfrm rot="21279863">
            <a:off x="4580963" y="1038106"/>
            <a:ext cx="6131858" cy="523220"/>
          </a:xfrm>
          <a:prstGeom prst="rect">
            <a:avLst/>
          </a:prstGeom>
          <a:noFill/>
        </p:spPr>
        <p:txBody>
          <a:bodyPr wrap="square">
            <a:spAutoFit/>
          </a:bodyPr>
          <a:lstStyle/>
          <a:p>
            <a:pPr lvl="0">
              <a:buFont typeface="Wingdings" pitchFamily="2" charset="2"/>
              <a:buChar char="Ø"/>
            </a:pPr>
            <a:r>
              <a:rPr lang="tr-TR" sz="2800" dirty="0">
                <a:solidFill>
                  <a:schemeClr val="bg1"/>
                </a:solidFill>
                <a:latin typeface="Calibri" pitchFamily="34" charset="0"/>
                <a:cs typeface="Calibri" pitchFamily="34" charset="0"/>
              </a:rPr>
              <a:t>Takviye kursu değildir.</a:t>
            </a:r>
          </a:p>
        </p:txBody>
      </p:sp>
      <p:sp>
        <p:nvSpPr>
          <p:cNvPr id="15" name="Metin kutusu 14">
            <a:extLst>
              <a:ext uri="{FF2B5EF4-FFF2-40B4-BE49-F238E27FC236}">
                <a16:creationId xmlns:a16="http://schemas.microsoft.com/office/drawing/2014/main" id="{875A1167-81A9-9D13-E44E-4B505F000AE6}"/>
              </a:ext>
            </a:extLst>
          </p:cNvPr>
          <p:cNvSpPr txBox="1"/>
          <p:nvPr/>
        </p:nvSpPr>
        <p:spPr>
          <a:xfrm rot="21279863">
            <a:off x="4580964" y="1662296"/>
            <a:ext cx="6131858" cy="523220"/>
          </a:xfrm>
          <a:prstGeom prst="rect">
            <a:avLst/>
          </a:prstGeom>
          <a:noFill/>
        </p:spPr>
        <p:txBody>
          <a:bodyPr wrap="square">
            <a:spAutoFit/>
          </a:bodyPr>
          <a:lstStyle/>
          <a:p>
            <a:pPr lvl="0">
              <a:buFont typeface="Wingdings" pitchFamily="2" charset="2"/>
              <a:buChar char="Ø"/>
            </a:pPr>
            <a:r>
              <a:rPr lang="tr-TR" sz="2800" dirty="0">
                <a:solidFill>
                  <a:schemeClr val="bg1"/>
                </a:solidFill>
                <a:latin typeface="Calibri" pitchFamily="34" charset="0"/>
                <a:cs typeface="Calibri" pitchFamily="34" charset="0"/>
              </a:rPr>
              <a:t>Etüt merkezi değildir.</a:t>
            </a:r>
          </a:p>
        </p:txBody>
      </p:sp>
      <p:sp>
        <p:nvSpPr>
          <p:cNvPr id="17" name="Metin kutusu 16">
            <a:extLst>
              <a:ext uri="{FF2B5EF4-FFF2-40B4-BE49-F238E27FC236}">
                <a16:creationId xmlns:a16="http://schemas.microsoft.com/office/drawing/2014/main" id="{5881D92D-C7F1-EF15-37A5-D4C6C2166F05}"/>
              </a:ext>
            </a:extLst>
          </p:cNvPr>
          <p:cNvSpPr txBox="1"/>
          <p:nvPr/>
        </p:nvSpPr>
        <p:spPr>
          <a:xfrm rot="21279863">
            <a:off x="4580964" y="2286486"/>
            <a:ext cx="6131858" cy="523220"/>
          </a:xfrm>
          <a:prstGeom prst="rect">
            <a:avLst/>
          </a:prstGeom>
          <a:noFill/>
        </p:spPr>
        <p:txBody>
          <a:bodyPr wrap="square">
            <a:spAutoFit/>
          </a:bodyPr>
          <a:lstStyle/>
          <a:p>
            <a:pPr lvl="0">
              <a:buFont typeface="Wingdings" pitchFamily="2" charset="2"/>
              <a:buChar char="Ø"/>
            </a:pPr>
            <a:r>
              <a:rPr lang="tr-TR" sz="2800" dirty="0">
                <a:solidFill>
                  <a:schemeClr val="bg1"/>
                </a:solidFill>
                <a:latin typeface="Calibri" pitchFamily="34" charset="0"/>
                <a:cs typeface="Calibri" pitchFamily="34" charset="0"/>
              </a:rPr>
              <a:t>Dershane değildir.</a:t>
            </a:r>
          </a:p>
        </p:txBody>
      </p:sp>
      <p:sp>
        <p:nvSpPr>
          <p:cNvPr id="19" name="Metin kutusu 18">
            <a:extLst>
              <a:ext uri="{FF2B5EF4-FFF2-40B4-BE49-F238E27FC236}">
                <a16:creationId xmlns:a16="http://schemas.microsoft.com/office/drawing/2014/main" id="{3B17DC09-6E42-C62C-BCAB-186031C5F1E9}"/>
              </a:ext>
            </a:extLst>
          </p:cNvPr>
          <p:cNvSpPr txBox="1"/>
          <p:nvPr/>
        </p:nvSpPr>
        <p:spPr>
          <a:xfrm rot="21279863">
            <a:off x="4580964" y="2971187"/>
            <a:ext cx="6131858" cy="523220"/>
          </a:xfrm>
          <a:prstGeom prst="rect">
            <a:avLst/>
          </a:prstGeom>
          <a:noFill/>
        </p:spPr>
        <p:txBody>
          <a:bodyPr wrap="square">
            <a:spAutoFit/>
          </a:bodyPr>
          <a:lstStyle/>
          <a:p>
            <a:pPr lvl="0">
              <a:buFont typeface="Wingdings" pitchFamily="2" charset="2"/>
              <a:buChar char="Ø"/>
            </a:pPr>
            <a:r>
              <a:rPr lang="tr-TR" sz="2800" dirty="0">
                <a:solidFill>
                  <a:schemeClr val="bg1"/>
                </a:solidFill>
                <a:latin typeface="Calibri" pitchFamily="34" charset="0"/>
                <a:cs typeface="Calibri" pitchFamily="34" charset="0"/>
              </a:rPr>
              <a:t>Özel okul değildir.</a:t>
            </a:r>
          </a:p>
        </p:txBody>
      </p:sp>
      <p:sp>
        <p:nvSpPr>
          <p:cNvPr id="20" name="Artı 19">
            <a:extLst>
              <a:ext uri="{FF2B5EF4-FFF2-40B4-BE49-F238E27FC236}">
                <a16:creationId xmlns:a16="http://schemas.microsoft.com/office/drawing/2014/main" id="{B62A82CD-5C45-9466-56EA-B0E467183E0E}"/>
              </a:ext>
            </a:extLst>
          </p:cNvPr>
          <p:cNvSpPr/>
          <p:nvPr/>
        </p:nvSpPr>
        <p:spPr>
          <a:xfrm rot="2743917">
            <a:off x="1021174" y="2983822"/>
            <a:ext cx="2104458" cy="2104458"/>
          </a:xfrm>
          <a:prstGeom prst="plus">
            <a:avLst>
              <a:gd name="adj" fmla="val 39737"/>
            </a:avLst>
          </a:prstGeom>
          <a:gradFill>
            <a:gsLst>
              <a:gs pos="0">
                <a:schemeClr val="tx1"/>
              </a:gs>
              <a:gs pos="100000">
                <a:schemeClr val="tx2"/>
              </a:gs>
            </a:gsLst>
            <a:lin ang="3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28882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fill="hold" grpId="0" nodeType="afterEffect">
                                  <p:stCondLst>
                                    <p:cond delay="100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8" fill="hold" grpId="0" nodeType="afterEffect">
                                  <p:stCondLst>
                                    <p:cond delay="100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0-#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childTnLst>
                          </p:cTn>
                        </p:par>
                        <p:par>
                          <p:cTn id="19" fill="hold">
                            <p:stCondLst>
                              <p:cond delay="4500"/>
                            </p:stCondLst>
                            <p:childTnLst>
                              <p:par>
                                <p:cTn id="20" presetID="2" presetClass="entr" presetSubtype="8" fill="hold" grpId="0" nodeType="afterEffect">
                                  <p:stCondLst>
                                    <p:cond delay="100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0-#ppt_w/2"/>
                                          </p:val>
                                        </p:tav>
                                        <p:tav tm="100000">
                                          <p:val>
                                            <p:strVal val="#ppt_x"/>
                                          </p:val>
                                        </p:tav>
                                      </p:tavLst>
                                    </p:anim>
                                    <p:anim calcmode="lin" valueType="num">
                                      <p:cBhvr additive="base">
                                        <p:cTn id="23" dur="500" fill="hold"/>
                                        <p:tgtEl>
                                          <p:spTgt spid="17"/>
                                        </p:tgtEl>
                                        <p:attrNameLst>
                                          <p:attrName>ppt_y</p:attrName>
                                        </p:attrNameLst>
                                      </p:cBhvr>
                                      <p:tavLst>
                                        <p:tav tm="0">
                                          <p:val>
                                            <p:strVal val="#ppt_y"/>
                                          </p:val>
                                        </p:tav>
                                        <p:tav tm="100000">
                                          <p:val>
                                            <p:strVal val="#ppt_y"/>
                                          </p:val>
                                        </p:tav>
                                      </p:tavLst>
                                    </p:anim>
                                  </p:childTnLst>
                                </p:cTn>
                              </p:par>
                            </p:childTnLst>
                          </p:cTn>
                        </p:par>
                        <p:par>
                          <p:cTn id="24" fill="hold">
                            <p:stCondLst>
                              <p:cond delay="6000"/>
                            </p:stCondLst>
                            <p:childTnLst>
                              <p:par>
                                <p:cTn id="25" presetID="2" presetClass="entr" presetSubtype="8" fill="hold" grpId="0" nodeType="afterEffect">
                                  <p:stCondLst>
                                    <p:cond delay="100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7" grpId="0"/>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79195BEB-A072-45D8-848D-E8CA744F9022}"/>
              </a:ext>
            </a:extLst>
          </p:cNvPr>
          <p:cNvSpPr>
            <a:spLocks noGrp="1"/>
          </p:cNvSpPr>
          <p:nvPr>
            <p:ph type="title"/>
          </p:nvPr>
        </p:nvSpPr>
        <p:spPr>
          <a:xfrm rot="-360000">
            <a:off x="90878" y="1108788"/>
            <a:ext cx="4665623" cy="616088"/>
          </a:xfrm>
        </p:spPr>
        <p:txBody>
          <a:bodyPr rtlCol="0">
            <a:noAutofit/>
          </a:bodyPr>
          <a:lstStyle/>
          <a:p>
            <a:pPr algn="ctr" rtl="0"/>
            <a:r>
              <a:rPr lang="tr-TR" sz="2800" dirty="0"/>
              <a:t>İTİRAZLAR</a:t>
            </a:r>
          </a:p>
        </p:txBody>
      </p:sp>
      <p:sp>
        <p:nvSpPr>
          <p:cNvPr id="4" name="Slayt Numarası Yer Tutucusu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rtlCol="0"/>
          <a:lstStyle/>
          <a:p>
            <a:pPr rtl="0"/>
            <a:fld id="{98C0CDE5-970C-4CC4-BF43-0DA127E73E82}" type="slidenum">
              <a:rPr lang="tr-TR" smtClean="0"/>
              <a:pPr rtl="0"/>
              <a:t>40</a:t>
            </a:fld>
            <a:endParaRPr lang="tr-TR"/>
          </a:p>
        </p:txBody>
      </p:sp>
      <p:sp>
        <p:nvSpPr>
          <p:cNvPr id="14" name="Dikdörtgen 13">
            <a:extLst>
              <a:ext uri="{FF2B5EF4-FFF2-40B4-BE49-F238E27FC236}">
                <a16:creationId xmlns:a16="http://schemas.microsoft.com/office/drawing/2014/main" id="{02E904D8-E062-3892-B791-377280556330}"/>
              </a:ext>
            </a:extLst>
          </p:cNvPr>
          <p:cNvSpPr/>
          <p:nvPr/>
        </p:nvSpPr>
        <p:spPr>
          <a:xfrm rot="745235">
            <a:off x="6215912" y="135194"/>
            <a:ext cx="4996365" cy="5748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2052" name="Picture 4" descr="BİLSEM Nedir?">
            <a:extLst>
              <a:ext uri="{FF2B5EF4-FFF2-40B4-BE49-F238E27FC236}">
                <a16:creationId xmlns:a16="http://schemas.microsoft.com/office/drawing/2014/main" id="{6F2D67FA-8B0E-1998-9E51-69485DFB02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24988">
            <a:off x="6392088" y="1316469"/>
            <a:ext cx="4649366" cy="3320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646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Yer Tutucusu 4">
            <a:extLst>
              <a:ext uri="{FF2B5EF4-FFF2-40B4-BE49-F238E27FC236}">
                <a16:creationId xmlns:a16="http://schemas.microsoft.com/office/drawing/2014/main" id="{47F58CBE-13EA-4F05-A482-DB6F4B95ACB2}"/>
              </a:ext>
            </a:extLst>
          </p:cNvPr>
          <p:cNvSpPr>
            <a:spLocks noGrp="1"/>
          </p:cNvSpPr>
          <p:nvPr>
            <p:ph type="body" idx="1"/>
          </p:nvPr>
        </p:nvSpPr>
        <p:spPr>
          <a:xfrm>
            <a:off x="1495425" y="2362199"/>
            <a:ext cx="9782175" cy="3171825"/>
          </a:xfrm>
        </p:spPr>
        <p:style>
          <a:lnRef idx="1">
            <a:schemeClr val="accent4"/>
          </a:lnRef>
          <a:fillRef idx="3">
            <a:schemeClr val="accent4"/>
          </a:fillRef>
          <a:effectRef idx="2">
            <a:schemeClr val="accent4"/>
          </a:effectRef>
          <a:fontRef idx="minor">
            <a:schemeClr val="lt1"/>
          </a:fontRef>
        </p:style>
        <p:txBody>
          <a:bodyPr tIns="180000" bIns="108000" rtlCol="0">
            <a:normAutofit/>
          </a:bodyPr>
          <a:lstStyle/>
          <a:p>
            <a:pPr algn="ctr" rtl="0"/>
            <a:r>
              <a:rPr lang="tr-TR" sz="2400" dirty="0"/>
              <a:t>Genel zihinsel, resim ve müzik yetenek alanı ön değerlendirme uygulamalarına ilişkin itirazlar   takvimde   belirtilen   tarih   aralığında   öğrenci   velisi tarafından </a:t>
            </a:r>
            <a:r>
              <a:rPr lang="tr-TR" sz="2400" u="sng" dirty="0"/>
              <a:t>https://eitiraz.meb.gov.tr </a:t>
            </a:r>
            <a:r>
              <a:rPr lang="tr-TR" sz="2400" dirty="0"/>
              <a:t>adresinde yer alan e-İtiraz Modülü üzerinden yapılacaktır.</a:t>
            </a:r>
          </a:p>
        </p:txBody>
      </p:sp>
      <p:sp>
        <p:nvSpPr>
          <p:cNvPr id="3" name="Slayt Numarası Yer Tutucusu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rtlCol="0"/>
          <a:lstStyle/>
          <a:p>
            <a:pPr rtl="0"/>
            <a:fld id="{98C0CDE5-970C-4CC4-BF43-0DA127E73E82}" type="slidenum">
              <a:rPr lang="tr-TR" smtClean="0"/>
              <a:t>41</a:t>
            </a:fld>
            <a:endParaRPr lang="tr-TR"/>
          </a:p>
        </p:txBody>
      </p:sp>
      <p:sp>
        <p:nvSpPr>
          <p:cNvPr id="11" name="Başlık 4">
            <a:extLst>
              <a:ext uri="{FF2B5EF4-FFF2-40B4-BE49-F238E27FC236}">
                <a16:creationId xmlns:a16="http://schemas.microsoft.com/office/drawing/2014/main" id="{2A170328-6429-C42A-9B0F-3D28AB97622A}"/>
              </a:ext>
            </a:extLst>
          </p:cNvPr>
          <p:cNvSpPr>
            <a:spLocks noGrp="1"/>
          </p:cNvSpPr>
          <p:nvPr>
            <p:ph type="title"/>
          </p:nvPr>
        </p:nvSpPr>
        <p:spPr>
          <a:xfrm rot="-360000">
            <a:off x="166052" y="1055311"/>
            <a:ext cx="4620955" cy="655372"/>
          </a:xfrm>
        </p:spPr>
        <p:txBody>
          <a:bodyPr rtlCol="0">
            <a:noAutofit/>
          </a:bodyPr>
          <a:lstStyle/>
          <a:p>
            <a:pPr algn="ctr" rtl="0"/>
            <a:r>
              <a:rPr lang="tr-TR" sz="2400" dirty="0"/>
              <a:t>Ön Değerlendirme Uygulamasına İtiraz</a:t>
            </a:r>
          </a:p>
        </p:txBody>
      </p:sp>
    </p:spTree>
    <p:extLst>
      <p:ext uri="{BB962C8B-B14F-4D97-AF65-F5344CB8AC3E}">
        <p14:creationId xmlns:p14="http://schemas.microsoft.com/office/powerpoint/2010/main" val="2039004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Yer Tutucusu 4">
            <a:extLst>
              <a:ext uri="{FF2B5EF4-FFF2-40B4-BE49-F238E27FC236}">
                <a16:creationId xmlns:a16="http://schemas.microsoft.com/office/drawing/2014/main" id="{47F58CBE-13EA-4F05-A482-DB6F4B95ACB2}"/>
              </a:ext>
            </a:extLst>
          </p:cNvPr>
          <p:cNvSpPr>
            <a:spLocks noGrp="1"/>
          </p:cNvSpPr>
          <p:nvPr>
            <p:ph type="body" idx="1"/>
          </p:nvPr>
        </p:nvSpPr>
        <p:spPr>
          <a:xfrm>
            <a:off x="1495425" y="2362199"/>
            <a:ext cx="9782175" cy="3171825"/>
          </a:xfrm>
        </p:spPr>
        <p:style>
          <a:lnRef idx="1">
            <a:schemeClr val="accent4"/>
          </a:lnRef>
          <a:fillRef idx="3">
            <a:schemeClr val="accent4"/>
          </a:fillRef>
          <a:effectRef idx="2">
            <a:schemeClr val="accent4"/>
          </a:effectRef>
          <a:fontRef idx="minor">
            <a:schemeClr val="lt1"/>
          </a:fontRef>
        </p:style>
        <p:txBody>
          <a:bodyPr tIns="180000" bIns="108000" rtlCol="0">
            <a:normAutofit/>
          </a:bodyPr>
          <a:lstStyle/>
          <a:p>
            <a:pPr algn="ctr" rtl="0"/>
            <a:r>
              <a:rPr lang="tr-TR" sz="2400" dirty="0"/>
              <a:t>Genel zihinsel, resim ve müzik yetenek alanı bireysel değerlendirme uygulamalarına ilişkin itirazlar   takvimde   belirtilen   tarih   aralığında   öğrenci   velisi tarafından </a:t>
            </a:r>
            <a:r>
              <a:rPr lang="tr-TR" sz="2400" u="sng" dirty="0"/>
              <a:t>https://eitiraz.meb.gov.tr</a:t>
            </a:r>
            <a:r>
              <a:rPr lang="tr-TR" sz="2400" dirty="0"/>
              <a:t> adresinde yer alan e-İtiraz Modülü üzerinden yapılacaktır. </a:t>
            </a:r>
          </a:p>
        </p:txBody>
      </p:sp>
      <p:sp>
        <p:nvSpPr>
          <p:cNvPr id="3" name="Slayt Numarası Yer Tutucusu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rtlCol="0"/>
          <a:lstStyle/>
          <a:p>
            <a:pPr rtl="0"/>
            <a:fld id="{98C0CDE5-970C-4CC4-BF43-0DA127E73E82}" type="slidenum">
              <a:rPr lang="tr-TR" smtClean="0"/>
              <a:t>42</a:t>
            </a:fld>
            <a:endParaRPr lang="tr-TR"/>
          </a:p>
        </p:txBody>
      </p:sp>
      <p:sp>
        <p:nvSpPr>
          <p:cNvPr id="11" name="Başlık 4">
            <a:extLst>
              <a:ext uri="{FF2B5EF4-FFF2-40B4-BE49-F238E27FC236}">
                <a16:creationId xmlns:a16="http://schemas.microsoft.com/office/drawing/2014/main" id="{2A170328-6429-C42A-9B0F-3D28AB97622A}"/>
              </a:ext>
            </a:extLst>
          </p:cNvPr>
          <p:cNvSpPr>
            <a:spLocks noGrp="1"/>
          </p:cNvSpPr>
          <p:nvPr>
            <p:ph type="title"/>
          </p:nvPr>
        </p:nvSpPr>
        <p:spPr>
          <a:xfrm rot="-360000">
            <a:off x="166052" y="1055311"/>
            <a:ext cx="4620955" cy="655372"/>
          </a:xfrm>
        </p:spPr>
        <p:txBody>
          <a:bodyPr rtlCol="0">
            <a:noAutofit/>
          </a:bodyPr>
          <a:lstStyle/>
          <a:p>
            <a:pPr algn="ctr" rtl="0"/>
            <a:r>
              <a:rPr lang="tr-TR" sz="2400" dirty="0"/>
              <a:t>Bireysel Değerlendirme Uygulamasına İtiraz</a:t>
            </a:r>
          </a:p>
        </p:txBody>
      </p:sp>
    </p:spTree>
    <p:extLst>
      <p:ext uri="{BB962C8B-B14F-4D97-AF65-F5344CB8AC3E}">
        <p14:creationId xmlns:p14="http://schemas.microsoft.com/office/powerpoint/2010/main" val="138384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79195BEB-A072-45D8-848D-E8CA744F9022}"/>
              </a:ext>
            </a:extLst>
          </p:cNvPr>
          <p:cNvSpPr>
            <a:spLocks noGrp="1"/>
          </p:cNvSpPr>
          <p:nvPr>
            <p:ph type="title"/>
          </p:nvPr>
        </p:nvSpPr>
        <p:spPr>
          <a:xfrm rot="-360000">
            <a:off x="90878" y="1108788"/>
            <a:ext cx="4665623" cy="616088"/>
          </a:xfrm>
        </p:spPr>
        <p:txBody>
          <a:bodyPr rtlCol="0">
            <a:noAutofit/>
          </a:bodyPr>
          <a:lstStyle/>
          <a:p>
            <a:pPr algn="ctr" rtl="0"/>
            <a:r>
              <a:rPr lang="tr-TR" sz="2800" dirty="0"/>
              <a:t>GÖZLEM FORMU EK-1</a:t>
            </a:r>
          </a:p>
        </p:txBody>
      </p:sp>
      <p:sp>
        <p:nvSpPr>
          <p:cNvPr id="4" name="Slayt Numarası Yer Tutucusu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rtlCol="0"/>
          <a:lstStyle/>
          <a:p>
            <a:pPr rtl="0"/>
            <a:fld id="{98C0CDE5-970C-4CC4-BF43-0DA127E73E82}" type="slidenum">
              <a:rPr lang="tr-TR" smtClean="0"/>
              <a:pPr rtl="0"/>
              <a:t>43</a:t>
            </a:fld>
            <a:endParaRPr lang="tr-TR"/>
          </a:p>
        </p:txBody>
      </p:sp>
      <p:sp>
        <p:nvSpPr>
          <p:cNvPr id="14" name="Dikdörtgen 13">
            <a:extLst>
              <a:ext uri="{FF2B5EF4-FFF2-40B4-BE49-F238E27FC236}">
                <a16:creationId xmlns:a16="http://schemas.microsoft.com/office/drawing/2014/main" id="{02E904D8-E062-3892-B791-377280556330}"/>
              </a:ext>
            </a:extLst>
          </p:cNvPr>
          <p:cNvSpPr/>
          <p:nvPr/>
        </p:nvSpPr>
        <p:spPr>
          <a:xfrm rot="745235">
            <a:off x="6215912" y="135194"/>
            <a:ext cx="4996365" cy="5748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2052" name="Picture 4" descr="BİLSEM Nedir?">
            <a:extLst>
              <a:ext uri="{FF2B5EF4-FFF2-40B4-BE49-F238E27FC236}">
                <a16:creationId xmlns:a16="http://schemas.microsoft.com/office/drawing/2014/main" id="{6F2D67FA-8B0E-1998-9E51-69485DFB02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24988">
            <a:off x="6392088" y="1316469"/>
            <a:ext cx="4649366" cy="3320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74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rtlCol="0"/>
          <a:lstStyle/>
          <a:p>
            <a:pPr rtl="0"/>
            <a:fld id="{98C0CDE5-970C-4CC4-BF43-0DA127E73E82}" type="slidenum">
              <a:rPr lang="tr-TR" smtClean="0"/>
              <a:t>44</a:t>
            </a:fld>
            <a:endParaRPr lang="tr-TR"/>
          </a:p>
        </p:txBody>
      </p:sp>
      <p:pic>
        <p:nvPicPr>
          <p:cNvPr id="3" name="Resim 2">
            <a:extLst>
              <a:ext uri="{FF2B5EF4-FFF2-40B4-BE49-F238E27FC236}">
                <a16:creationId xmlns:a16="http://schemas.microsoft.com/office/drawing/2014/main" id="{EE698E75-B792-BD17-0BAF-D972B03AA34A}"/>
              </a:ext>
            </a:extLst>
          </p:cNvPr>
          <p:cNvPicPr>
            <a:picLocks noChangeAspect="1"/>
          </p:cNvPicPr>
          <p:nvPr/>
        </p:nvPicPr>
        <p:blipFill>
          <a:blip r:embed="rId3"/>
          <a:stretch>
            <a:fillRect/>
          </a:stretch>
        </p:blipFill>
        <p:spPr>
          <a:xfrm>
            <a:off x="3263348" y="0"/>
            <a:ext cx="5665304" cy="6858000"/>
          </a:xfrm>
          <a:prstGeom prst="rect">
            <a:avLst/>
          </a:prstGeom>
        </p:spPr>
      </p:pic>
    </p:spTree>
    <p:extLst>
      <p:ext uri="{BB962C8B-B14F-4D97-AF65-F5344CB8AC3E}">
        <p14:creationId xmlns:p14="http://schemas.microsoft.com/office/powerpoint/2010/main" val="4138966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rtlCol="0"/>
          <a:lstStyle/>
          <a:p>
            <a:pPr rtl="0"/>
            <a:fld id="{98C0CDE5-970C-4CC4-BF43-0DA127E73E82}" type="slidenum">
              <a:rPr lang="tr-TR" smtClean="0"/>
              <a:t>45</a:t>
            </a:fld>
            <a:endParaRPr lang="tr-TR"/>
          </a:p>
        </p:txBody>
      </p:sp>
      <p:pic>
        <p:nvPicPr>
          <p:cNvPr id="3" name="Resim 2">
            <a:extLst>
              <a:ext uri="{FF2B5EF4-FFF2-40B4-BE49-F238E27FC236}">
                <a16:creationId xmlns:a16="http://schemas.microsoft.com/office/drawing/2014/main" id="{F2A2ED02-7D11-0156-C108-BCFD028C954B}"/>
              </a:ext>
            </a:extLst>
          </p:cNvPr>
          <p:cNvPicPr>
            <a:picLocks noChangeAspect="1"/>
          </p:cNvPicPr>
          <p:nvPr/>
        </p:nvPicPr>
        <p:blipFill>
          <a:blip r:embed="rId3"/>
          <a:stretch>
            <a:fillRect/>
          </a:stretch>
        </p:blipFill>
        <p:spPr>
          <a:xfrm>
            <a:off x="264732" y="1"/>
            <a:ext cx="5831268" cy="6210300"/>
          </a:xfrm>
          <a:prstGeom prst="rect">
            <a:avLst/>
          </a:prstGeom>
        </p:spPr>
      </p:pic>
      <p:pic>
        <p:nvPicPr>
          <p:cNvPr id="7" name="Resim 6">
            <a:extLst>
              <a:ext uri="{FF2B5EF4-FFF2-40B4-BE49-F238E27FC236}">
                <a16:creationId xmlns:a16="http://schemas.microsoft.com/office/drawing/2014/main" id="{8AC66163-8356-7334-9F24-E8BAE68912A4}"/>
              </a:ext>
            </a:extLst>
          </p:cNvPr>
          <p:cNvPicPr>
            <a:picLocks noChangeAspect="1"/>
          </p:cNvPicPr>
          <p:nvPr/>
        </p:nvPicPr>
        <p:blipFill>
          <a:blip r:embed="rId4"/>
          <a:stretch>
            <a:fillRect/>
          </a:stretch>
        </p:blipFill>
        <p:spPr>
          <a:xfrm>
            <a:off x="6455026" y="827315"/>
            <a:ext cx="5736974" cy="4777231"/>
          </a:xfrm>
          <a:prstGeom prst="rect">
            <a:avLst/>
          </a:prstGeom>
        </p:spPr>
      </p:pic>
    </p:spTree>
    <p:extLst>
      <p:ext uri="{BB962C8B-B14F-4D97-AF65-F5344CB8AC3E}">
        <p14:creationId xmlns:p14="http://schemas.microsoft.com/office/powerpoint/2010/main" val="206272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F535A0-9A52-40AD-972C-D0F96C905295}"/>
              </a:ext>
            </a:extLst>
          </p:cNvPr>
          <p:cNvSpPr>
            <a:spLocks noGrp="1"/>
          </p:cNvSpPr>
          <p:nvPr>
            <p:ph type="ctrTitle"/>
          </p:nvPr>
        </p:nvSpPr>
        <p:spPr/>
        <p:txBody>
          <a:bodyPr rtlCol="0">
            <a:normAutofit fontScale="90000"/>
          </a:bodyPr>
          <a:lstStyle/>
          <a:p>
            <a:pPr algn="ctr"/>
            <a:r>
              <a:rPr lang="tr-TR" sz="3200" b="0" i="0" u="none" strike="noStrike" baseline="0" dirty="0">
                <a:latin typeface="Calibri" panose="020F0502020204030204" pitchFamily="34" charset="0"/>
                <a:ea typeface="Calibri" panose="020F0502020204030204" pitchFamily="34" charset="0"/>
                <a:cs typeface="Calibri" panose="020F0502020204030204" pitchFamily="34" charset="0"/>
              </a:rPr>
              <a:t> </a:t>
            </a:r>
            <a:r>
              <a:rPr lang="tr-TR" sz="3200" b="1" i="0" u="none" strike="noStrike" baseline="0" dirty="0">
                <a:latin typeface="Calibri" panose="020F0502020204030204" pitchFamily="34" charset="0"/>
                <a:ea typeface="Calibri" panose="020F0502020204030204" pitchFamily="34" charset="0"/>
                <a:cs typeface="Calibri" panose="020F0502020204030204" pitchFamily="34" charset="0"/>
              </a:rPr>
              <a:t>BİLİM VE SANAT MERKEZLERİ ÖĞRENCİ</a:t>
            </a:r>
            <a:r>
              <a:rPr lang="tr-TR" sz="3200" b="0" i="0" u="none" strike="noStrike" baseline="0" dirty="0">
                <a:latin typeface="Calibri" panose="020F0502020204030204" pitchFamily="34" charset="0"/>
                <a:ea typeface="Calibri" panose="020F0502020204030204" pitchFamily="34" charset="0"/>
                <a:cs typeface="Calibri" panose="020F0502020204030204" pitchFamily="34" charset="0"/>
              </a:rPr>
              <a:t> </a:t>
            </a:r>
            <a:r>
              <a:rPr lang="tr-TR" sz="3200" b="1" i="0" u="none" strike="noStrike" baseline="0" dirty="0">
                <a:latin typeface="Calibri" panose="020F0502020204030204" pitchFamily="34" charset="0"/>
                <a:ea typeface="Calibri" panose="020F0502020204030204" pitchFamily="34" charset="0"/>
                <a:cs typeface="Calibri" panose="020F0502020204030204" pitchFamily="34" charset="0"/>
              </a:rPr>
              <a:t>TANILAMA VE YERLEŞTİRME KILAVUZU </a:t>
            </a:r>
            <a:endParaRPr lang="tr-TR" sz="8000" dirty="0">
              <a:latin typeface="Calibri" panose="020F0502020204030204" pitchFamily="34" charset="0"/>
              <a:ea typeface="Calibri" panose="020F0502020204030204" pitchFamily="34" charset="0"/>
              <a:cs typeface="Calibri" panose="020F0502020204030204" pitchFamily="34" charset="0"/>
            </a:endParaRPr>
          </a:p>
        </p:txBody>
      </p:sp>
      <p:sp>
        <p:nvSpPr>
          <p:cNvPr id="3" name="Alt Başlık 2">
            <a:extLst>
              <a:ext uri="{FF2B5EF4-FFF2-40B4-BE49-F238E27FC236}">
                <a16:creationId xmlns:a16="http://schemas.microsoft.com/office/drawing/2014/main" id="{5A81143F-FBEE-4565-886D-08852310C84F}"/>
              </a:ext>
            </a:extLst>
          </p:cNvPr>
          <p:cNvSpPr>
            <a:spLocks noGrp="1"/>
          </p:cNvSpPr>
          <p:nvPr>
            <p:ph type="subTitle" idx="1"/>
          </p:nvPr>
        </p:nvSpPr>
        <p:spPr/>
        <p:txBody>
          <a:bodyPr rtlCol="0">
            <a:normAutofit/>
          </a:bodyPr>
          <a:lstStyle/>
          <a:p>
            <a:pPr marR="17630" algn="ctr"/>
            <a:r>
              <a:rPr lang="tr-TR" sz="3200" b="0" i="0" u="none" strike="noStrike" baseline="0" dirty="0">
                <a:latin typeface="Calibri" panose="020F0502020204030204" pitchFamily="34" charset="0"/>
                <a:ea typeface="Calibri" panose="020F0502020204030204" pitchFamily="34" charset="0"/>
                <a:cs typeface="Calibri" panose="020F0502020204030204" pitchFamily="34" charset="0"/>
              </a:rPr>
              <a:t> </a:t>
            </a:r>
            <a:r>
              <a:rPr lang="tr-TR" sz="3200" b="1" i="0" u="none" strike="noStrike" baseline="0" dirty="0">
                <a:latin typeface="Calibri" panose="020F0502020204030204" pitchFamily="34" charset="0"/>
                <a:ea typeface="Calibri" panose="020F0502020204030204" pitchFamily="34" charset="0"/>
                <a:cs typeface="Calibri" panose="020F0502020204030204" pitchFamily="34" charset="0"/>
              </a:rPr>
              <a:t>2024-2025</a:t>
            </a:r>
            <a:endParaRPr lang="tr-TR" sz="4000" dirty="0">
              <a:latin typeface="Calibri" panose="020F0502020204030204" pitchFamily="34" charset="0"/>
              <a:ea typeface="Calibri" panose="020F0502020204030204" pitchFamily="34" charset="0"/>
              <a:cs typeface="Calibri" panose="020F0502020204030204" pitchFamily="34" charset="0"/>
            </a:endParaRPr>
          </a:p>
        </p:txBody>
      </p:sp>
      <p:pic>
        <p:nvPicPr>
          <p:cNvPr id="9" name="Resim Yer Tutucusu 8" descr="Masada Not Defterine Bakan Çocuklar ">
            <a:extLst>
              <a:ext uri="{FF2B5EF4-FFF2-40B4-BE49-F238E27FC236}">
                <a16:creationId xmlns:a16="http://schemas.microsoft.com/office/drawing/2014/main" id="{F1EACC03-9DC7-4C77-9BAE-11CBF767B58D}"/>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a:stretch/>
        </p:blipFill>
        <p:spPr/>
      </p:pic>
      <p:pic>
        <p:nvPicPr>
          <p:cNvPr id="4" name="Resim 3">
            <a:extLst>
              <a:ext uri="{FF2B5EF4-FFF2-40B4-BE49-F238E27FC236}">
                <a16:creationId xmlns:a16="http://schemas.microsoft.com/office/drawing/2014/main" id="{2CF48E05-8775-CD7F-A7DC-4799F6CEB993}"/>
              </a:ext>
            </a:extLst>
          </p:cNvPr>
          <p:cNvPicPr>
            <a:picLocks noChangeAspect="1"/>
          </p:cNvPicPr>
          <p:nvPr/>
        </p:nvPicPr>
        <p:blipFill>
          <a:blip r:embed="rId4"/>
          <a:stretch>
            <a:fillRect/>
          </a:stretch>
        </p:blipFill>
        <p:spPr>
          <a:xfrm>
            <a:off x="11262138" y="59169"/>
            <a:ext cx="873742" cy="819083"/>
          </a:xfrm>
          <a:prstGeom prst="rect">
            <a:avLst/>
          </a:prstGeom>
        </p:spPr>
      </p:pic>
    </p:spTree>
    <p:extLst>
      <p:ext uri="{BB962C8B-B14F-4D97-AF65-F5344CB8AC3E}">
        <p14:creationId xmlns:p14="http://schemas.microsoft.com/office/powerpoint/2010/main" val="121824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a:extLst>
              <a:ext uri="{FF2B5EF4-FFF2-40B4-BE49-F238E27FC236}">
                <a16:creationId xmlns:a16="http://schemas.microsoft.com/office/drawing/2014/main" id="{78A794AB-80B6-16F8-D0C4-9A65C64EF67A}"/>
              </a:ext>
            </a:extLst>
          </p:cNvPr>
          <p:cNvSpPr>
            <a:spLocks noGrp="1"/>
          </p:cNvSpPr>
          <p:nvPr>
            <p:ph type="sldNum" sz="quarter" idx="12"/>
          </p:nvPr>
        </p:nvSpPr>
        <p:spPr/>
        <p:txBody>
          <a:bodyPr/>
          <a:lstStyle/>
          <a:p>
            <a:pPr rtl="0"/>
            <a:fld id="{98C0CDE5-970C-4CC4-BF43-0DA127E73E82}" type="slidenum">
              <a:rPr lang="tr-TR" noProof="0" smtClean="0"/>
              <a:t>5</a:t>
            </a:fld>
            <a:endParaRPr lang="tr-TR" noProof="0"/>
          </a:p>
        </p:txBody>
      </p:sp>
      <p:sp>
        <p:nvSpPr>
          <p:cNvPr id="4" name="Başlık 3">
            <a:extLst>
              <a:ext uri="{FF2B5EF4-FFF2-40B4-BE49-F238E27FC236}">
                <a16:creationId xmlns:a16="http://schemas.microsoft.com/office/drawing/2014/main" id="{BBE96922-441F-00E0-0B7E-7552A7574A28}"/>
              </a:ext>
            </a:extLst>
          </p:cNvPr>
          <p:cNvSpPr>
            <a:spLocks noGrp="1"/>
          </p:cNvSpPr>
          <p:nvPr>
            <p:ph type="title"/>
          </p:nvPr>
        </p:nvSpPr>
        <p:spPr/>
        <p:txBody>
          <a:bodyPr>
            <a:normAutofit/>
          </a:bodyPr>
          <a:lstStyle/>
          <a:p>
            <a:r>
              <a:rPr lang="tr-TR" sz="3200" dirty="0"/>
              <a:t>BİLSEM ALANLARI</a:t>
            </a:r>
          </a:p>
        </p:txBody>
      </p:sp>
      <p:sp>
        <p:nvSpPr>
          <p:cNvPr id="5" name="Metin Yer Tutucusu 4">
            <a:extLst>
              <a:ext uri="{FF2B5EF4-FFF2-40B4-BE49-F238E27FC236}">
                <a16:creationId xmlns:a16="http://schemas.microsoft.com/office/drawing/2014/main" id="{C13697E4-A83F-8805-9B81-02C19CF02553}"/>
              </a:ext>
            </a:extLst>
          </p:cNvPr>
          <p:cNvSpPr txBox="1">
            <a:spLocks/>
          </p:cNvSpPr>
          <p:nvPr/>
        </p:nvSpPr>
        <p:spPr>
          <a:xfrm>
            <a:off x="1555377" y="2380810"/>
            <a:ext cx="9448800" cy="741561"/>
          </a:xfrm>
          <a:prstGeom prst="rect">
            <a:avLst/>
          </a:prstGeom>
        </p:spPr>
        <p:style>
          <a:lnRef idx="0">
            <a:schemeClr val="accent4"/>
          </a:lnRef>
          <a:fillRef idx="3">
            <a:schemeClr val="accent4"/>
          </a:fillRef>
          <a:effectRef idx="3">
            <a:schemeClr val="accent4"/>
          </a:effectRef>
          <a:fontRef idx="minor">
            <a:schemeClr val="lt1"/>
          </a:fontRef>
        </p:style>
        <p:txBody>
          <a:bodyPr tIns="180000" bIns="108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tr-TR" dirty="0"/>
              <a:t>Genel Zihinsel Yetenek Alanı</a:t>
            </a:r>
          </a:p>
        </p:txBody>
      </p:sp>
      <p:sp>
        <p:nvSpPr>
          <p:cNvPr id="6" name="Metin Yer Tutucusu 4">
            <a:extLst>
              <a:ext uri="{FF2B5EF4-FFF2-40B4-BE49-F238E27FC236}">
                <a16:creationId xmlns:a16="http://schemas.microsoft.com/office/drawing/2014/main" id="{056249AD-B544-1FFF-98BD-7D2A786D2FF0}"/>
              </a:ext>
            </a:extLst>
          </p:cNvPr>
          <p:cNvSpPr txBox="1">
            <a:spLocks/>
          </p:cNvSpPr>
          <p:nvPr/>
        </p:nvSpPr>
        <p:spPr>
          <a:xfrm>
            <a:off x="1555377" y="3277280"/>
            <a:ext cx="9448800" cy="741561"/>
          </a:xfrm>
          <a:prstGeom prst="rect">
            <a:avLst/>
          </a:prstGeom>
        </p:spPr>
        <p:style>
          <a:lnRef idx="0">
            <a:schemeClr val="accent2"/>
          </a:lnRef>
          <a:fillRef idx="3">
            <a:schemeClr val="accent2"/>
          </a:fillRef>
          <a:effectRef idx="3">
            <a:schemeClr val="accent2"/>
          </a:effectRef>
          <a:fontRef idx="minor">
            <a:schemeClr val="lt1"/>
          </a:fontRef>
        </p:style>
        <p:txBody>
          <a:bodyPr tIns="180000" bIns="108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tr-TR" dirty="0"/>
              <a:t>Resim Yetenek Alanı</a:t>
            </a:r>
          </a:p>
        </p:txBody>
      </p:sp>
      <p:sp>
        <p:nvSpPr>
          <p:cNvPr id="7" name="Metin Yer Tutucusu 4">
            <a:extLst>
              <a:ext uri="{FF2B5EF4-FFF2-40B4-BE49-F238E27FC236}">
                <a16:creationId xmlns:a16="http://schemas.microsoft.com/office/drawing/2014/main" id="{5DDEB3AA-5A9B-916F-2C46-B8663685A0DD}"/>
              </a:ext>
            </a:extLst>
          </p:cNvPr>
          <p:cNvSpPr txBox="1">
            <a:spLocks/>
          </p:cNvSpPr>
          <p:nvPr/>
        </p:nvSpPr>
        <p:spPr>
          <a:xfrm>
            <a:off x="1555377" y="4173750"/>
            <a:ext cx="9448800" cy="741561"/>
          </a:xfrm>
          <a:prstGeom prst="rect">
            <a:avLst/>
          </a:prstGeom>
        </p:spPr>
        <p:style>
          <a:lnRef idx="0">
            <a:schemeClr val="accent3"/>
          </a:lnRef>
          <a:fillRef idx="3">
            <a:schemeClr val="accent3"/>
          </a:fillRef>
          <a:effectRef idx="3">
            <a:schemeClr val="accent3"/>
          </a:effectRef>
          <a:fontRef idx="minor">
            <a:schemeClr val="lt1"/>
          </a:fontRef>
        </p:style>
        <p:txBody>
          <a:bodyPr tIns="180000" bIns="108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tr-TR" dirty="0"/>
              <a:t>Müzik Yetenek Alanı</a:t>
            </a:r>
          </a:p>
        </p:txBody>
      </p:sp>
    </p:spTree>
    <p:extLst>
      <p:ext uri="{BB962C8B-B14F-4D97-AF65-F5344CB8AC3E}">
        <p14:creationId xmlns:p14="http://schemas.microsoft.com/office/powerpoint/2010/main" val="160995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1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grpId="0" nodeType="afterEffect">
                                  <p:stCondLst>
                                    <p:cond delay="100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rtlCol="0"/>
          <a:lstStyle/>
          <a:p>
            <a:pPr rtl="0"/>
            <a:fld id="{98C0CDE5-970C-4CC4-BF43-0DA127E73E82}" type="slidenum">
              <a:rPr lang="tr-TR" smtClean="0"/>
              <a:t>6</a:t>
            </a:fld>
            <a:endParaRPr lang="tr-TR"/>
          </a:p>
        </p:txBody>
      </p:sp>
      <p:sp>
        <p:nvSpPr>
          <p:cNvPr id="11" name="Metin kutusu 10">
            <a:extLst>
              <a:ext uri="{FF2B5EF4-FFF2-40B4-BE49-F238E27FC236}">
                <a16:creationId xmlns:a16="http://schemas.microsoft.com/office/drawing/2014/main" id="{EB5F3007-0A63-D7FD-D138-B53ADA2B912D}"/>
              </a:ext>
            </a:extLst>
          </p:cNvPr>
          <p:cNvSpPr txBox="1"/>
          <p:nvPr/>
        </p:nvSpPr>
        <p:spPr>
          <a:xfrm>
            <a:off x="647700" y="95935"/>
            <a:ext cx="10718800" cy="400110"/>
          </a:xfrm>
          <a:prstGeom prst="rect">
            <a:avLst/>
          </a:prstGeom>
          <a:noFill/>
        </p:spPr>
        <p:txBody>
          <a:bodyPr wrap="square">
            <a:spAutoFit/>
          </a:bodyPr>
          <a:lstStyle/>
          <a:p>
            <a:pPr algn="ctr"/>
            <a:r>
              <a:rPr lang="tr-TR" sz="2000" b="1" i="0" u="none" strike="noStrike" baseline="0" dirty="0">
                <a:latin typeface="Calibri" panose="020F0502020204030204" pitchFamily="34" charset="0"/>
              </a:rPr>
              <a:t>2024-2025 BİLİM VE SANAT MERKEZLERİ ÖĞRENCİ TANILAMA VE YERLEŞTİRME TAKVİMİ </a:t>
            </a:r>
            <a:endParaRPr lang="tr-TR" sz="2000" dirty="0"/>
          </a:p>
        </p:txBody>
      </p:sp>
      <p:graphicFrame>
        <p:nvGraphicFramePr>
          <p:cNvPr id="17" name="Tablo 16">
            <a:extLst>
              <a:ext uri="{FF2B5EF4-FFF2-40B4-BE49-F238E27FC236}">
                <a16:creationId xmlns:a16="http://schemas.microsoft.com/office/drawing/2014/main" id="{689F4DBF-9209-F89D-E512-6F6E624274D4}"/>
              </a:ext>
            </a:extLst>
          </p:cNvPr>
          <p:cNvGraphicFramePr>
            <a:graphicFrameLocks noGrp="1"/>
          </p:cNvGraphicFramePr>
          <p:nvPr>
            <p:extLst>
              <p:ext uri="{D42A27DB-BD31-4B8C-83A1-F6EECF244321}">
                <p14:modId xmlns:p14="http://schemas.microsoft.com/office/powerpoint/2010/main" val="2381523808"/>
              </p:ext>
            </p:extLst>
          </p:nvPr>
        </p:nvGraphicFramePr>
        <p:xfrm>
          <a:off x="1775013" y="609600"/>
          <a:ext cx="8884022" cy="5840373"/>
        </p:xfrm>
        <a:graphic>
          <a:graphicData uri="http://schemas.openxmlformats.org/drawingml/2006/table">
            <a:tbl>
              <a:tblPr firstRow="1" firstCol="1" lastRow="1" lastCol="1" bandRow="1" bandCol="1">
                <a:tableStyleId>{793D81CF-94F2-401A-BA57-92F5A7B2D0C5}</a:tableStyleId>
              </a:tblPr>
              <a:tblGrid>
                <a:gridCol w="1999128">
                  <a:extLst>
                    <a:ext uri="{9D8B030D-6E8A-4147-A177-3AD203B41FA5}">
                      <a16:colId xmlns:a16="http://schemas.microsoft.com/office/drawing/2014/main" val="2950169654"/>
                    </a:ext>
                  </a:extLst>
                </a:gridCol>
                <a:gridCol w="6884894">
                  <a:extLst>
                    <a:ext uri="{9D8B030D-6E8A-4147-A177-3AD203B41FA5}">
                      <a16:colId xmlns:a16="http://schemas.microsoft.com/office/drawing/2014/main" val="1646119561"/>
                    </a:ext>
                  </a:extLst>
                </a:gridCol>
              </a:tblGrid>
              <a:tr h="370005">
                <a:tc>
                  <a:txBody>
                    <a:bodyPr/>
                    <a:lstStyle/>
                    <a:p>
                      <a:pPr algn="ctr"/>
                      <a:r>
                        <a:rPr lang="tr-TR" sz="1000" dirty="0">
                          <a:effectLst/>
                        </a:rPr>
                        <a:t>TARİH</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tr-TR" sz="1000" dirty="0">
                          <a:effectLst/>
                        </a:rPr>
                        <a:t>İŞLEM</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745457865"/>
                  </a:ext>
                </a:extLst>
              </a:tr>
              <a:tr h="341898">
                <a:tc>
                  <a:txBody>
                    <a:bodyPr/>
                    <a:lstStyle/>
                    <a:p>
                      <a:pPr algn="ctr" fontAlgn="ctr"/>
                      <a:r>
                        <a:rPr lang="tr-TR"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23-25 Ekim 2024</a:t>
                      </a:r>
                    </a:p>
                  </a:txBody>
                  <a:tcPr marL="9525" marR="9525" marT="9525" marB="0" anchor="ctr"/>
                </a:tc>
                <a:tc>
                  <a:txBody>
                    <a:bodyPr/>
                    <a:lstStyle/>
                    <a:p>
                      <a:pPr algn="l" fontAlgn="ctr"/>
                      <a:r>
                        <a:rPr lang="tr-TR"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İl tanılama sınav komisyonlarının oluşturulması</a:t>
                      </a:r>
                    </a:p>
                  </a:txBody>
                  <a:tcPr marL="9525" marR="9525" marT="9525" marB="0" anchor="ctr"/>
                </a:tc>
                <a:extLst>
                  <a:ext uri="{0D108BD9-81ED-4DB2-BD59-A6C34878D82A}">
                    <a16:rowId xmlns:a16="http://schemas.microsoft.com/office/drawing/2014/main" val="3483099307"/>
                  </a:ext>
                </a:extLst>
              </a:tr>
              <a:tr h="341898">
                <a:tc>
                  <a:txBody>
                    <a:bodyPr/>
                    <a:lstStyle/>
                    <a:p>
                      <a:pPr algn="ctr" fontAlgn="ctr"/>
                      <a:r>
                        <a:rPr lang="pl-PL"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30 Ekim- 8 Kasım 2024</a:t>
                      </a:r>
                    </a:p>
                  </a:txBody>
                  <a:tcPr marL="9525" marR="9525" marT="9525" marB="0" anchor="ctr"/>
                </a:tc>
                <a:tc>
                  <a:txBody>
                    <a:bodyPr/>
                    <a:lstStyle/>
                    <a:p>
                      <a:pPr algn="l" fontAlgn="ctr"/>
                      <a:r>
                        <a:rPr lang="tr-TR"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İlkokul yöneticileri, ilkokullarda görev yapan rehber öğretmen/ psikolojik danışmanlar ile ilkokul 1, 2 ve 3. sınıf öğretmenlerine yönelik bilgilendirme toplantılarının yapılması</a:t>
                      </a:r>
                    </a:p>
                  </a:txBody>
                  <a:tcPr marL="9525" marR="9525" marT="9525" marB="0" anchor="ctr"/>
                </a:tc>
                <a:extLst>
                  <a:ext uri="{0D108BD9-81ED-4DB2-BD59-A6C34878D82A}">
                    <a16:rowId xmlns:a16="http://schemas.microsoft.com/office/drawing/2014/main" val="2693010843"/>
                  </a:ext>
                </a:extLst>
              </a:tr>
              <a:tr h="341898">
                <a:tc>
                  <a:txBody>
                    <a:bodyPr/>
                    <a:lstStyle/>
                    <a:p>
                      <a:pPr algn="ctr" fontAlgn="ctr"/>
                      <a:r>
                        <a:rPr lang="tr-TR" sz="1000" b="1" i="0" u="none" strike="noStrike"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11-22 Kasım 2024</a:t>
                      </a:r>
                    </a:p>
                  </a:txBody>
                  <a:tcPr marL="9525" marR="9525" marT="9525" marB="0" anchor="ctr"/>
                </a:tc>
                <a:tc>
                  <a:txBody>
                    <a:bodyPr/>
                    <a:lstStyle/>
                    <a:p>
                      <a:pPr algn="l" fontAlgn="ctr"/>
                      <a:r>
                        <a:rPr lang="tr-TR" sz="1000" b="1" i="0" u="none" strike="noStrike"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Gözlem formlarının doldurulması</a:t>
                      </a:r>
                    </a:p>
                  </a:txBody>
                  <a:tcPr marL="9525" marR="9525" marT="9525" marB="0" anchor="ctr"/>
                </a:tc>
                <a:extLst>
                  <a:ext uri="{0D108BD9-81ED-4DB2-BD59-A6C34878D82A}">
                    <a16:rowId xmlns:a16="http://schemas.microsoft.com/office/drawing/2014/main" val="3774777055"/>
                  </a:ext>
                </a:extLst>
              </a:tr>
              <a:tr h="341898">
                <a:tc>
                  <a:txBody>
                    <a:bodyPr/>
                    <a:lstStyle/>
                    <a:p>
                      <a:pPr algn="ctr" fontAlgn="ctr"/>
                      <a:r>
                        <a:rPr lang="tr-TR"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25 Kasım- 06 Aralık 2024</a:t>
                      </a:r>
                    </a:p>
                  </a:txBody>
                  <a:tcPr marL="9525" marR="9525" marT="9525" marB="0" anchor="ctr"/>
                </a:tc>
                <a:tc>
                  <a:txBody>
                    <a:bodyPr/>
                    <a:lstStyle/>
                    <a:p>
                      <a:pPr algn="l" fontAlgn="ctr"/>
                      <a:r>
                        <a:rPr lang="tr-TR"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Ön değerlendirme uygulama randevularının oluşturulması</a:t>
                      </a:r>
                    </a:p>
                  </a:txBody>
                  <a:tcPr marL="9525" marR="9525" marT="9525" marB="0" anchor="ctr"/>
                </a:tc>
                <a:extLst>
                  <a:ext uri="{0D108BD9-81ED-4DB2-BD59-A6C34878D82A}">
                    <a16:rowId xmlns:a16="http://schemas.microsoft.com/office/drawing/2014/main" val="572475527"/>
                  </a:ext>
                </a:extLst>
              </a:tr>
              <a:tr h="341898">
                <a:tc>
                  <a:txBody>
                    <a:bodyPr/>
                    <a:lstStyle/>
                    <a:p>
                      <a:pPr algn="ctr" fontAlgn="ctr"/>
                      <a:r>
                        <a:rPr lang="tr-TR" sz="1000" b="1" i="0" u="none" strike="noStrike"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11 Aralık 2024</a:t>
                      </a:r>
                    </a:p>
                  </a:txBody>
                  <a:tcPr marL="9525" marR="9525" marT="9525" marB="0" anchor="ctr"/>
                </a:tc>
                <a:tc>
                  <a:txBody>
                    <a:bodyPr/>
                    <a:lstStyle/>
                    <a:p>
                      <a:pPr algn="l" fontAlgn="ctr"/>
                      <a:r>
                        <a:rPr lang="tr-TR" sz="1000" b="1" i="0" u="none" strike="noStrike" spc="-3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Ön değerlendirme uygulamasına alınacak öğrencilerin giriş belgelerinin e-Okul Yönetim Bilgi Sistemi üzerinden yayımlanması</a:t>
                      </a:r>
                      <a:endParaRPr lang="tr-TR" sz="1000" b="1" i="0" u="none" strike="noStrike"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87884736"/>
                  </a:ext>
                </a:extLst>
              </a:tr>
              <a:tr h="34189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21 Aralık 2024 - 23 Şubat 2025</a:t>
                      </a:r>
                    </a:p>
                  </a:txBody>
                  <a:tcPr marL="9525" marR="9525" marT="9525" marB="0" anchor="ctr"/>
                </a:tc>
                <a:tc>
                  <a:txBody>
                    <a:bodyPr/>
                    <a:lstStyle/>
                    <a:p>
                      <a:pPr algn="l" fontAlgn="ctr"/>
                      <a:r>
                        <a:rPr lang="tr-TR"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Ön değerlendirme uygulamalarının yapılması</a:t>
                      </a:r>
                    </a:p>
                  </a:txBody>
                  <a:tcPr marL="9525" marR="9525" marT="9525" marB="0" anchor="ctr"/>
                </a:tc>
                <a:extLst>
                  <a:ext uri="{0D108BD9-81ED-4DB2-BD59-A6C34878D82A}">
                    <a16:rowId xmlns:a16="http://schemas.microsoft.com/office/drawing/2014/main" val="2361253088"/>
                  </a:ext>
                </a:extLst>
              </a:tr>
              <a:tr h="341898">
                <a:tc>
                  <a:txBody>
                    <a:bodyPr/>
                    <a:lstStyle/>
                    <a:p>
                      <a:pPr algn="ctr" fontAlgn="ctr"/>
                      <a:r>
                        <a:rPr lang="tr-TR"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28 Şubat 2025</a:t>
                      </a:r>
                    </a:p>
                  </a:txBody>
                  <a:tcPr marL="9525" marR="9525" marT="9525" marB="0" anchor="ctr"/>
                </a:tc>
                <a:tc>
                  <a:txBody>
                    <a:bodyPr/>
                    <a:lstStyle/>
                    <a:p>
                      <a:pPr algn="l" fontAlgn="ctr"/>
                      <a:r>
                        <a:rPr lang="tr-TR" sz="1000" b="0" i="0" u="none" strike="noStrike"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Bireysel değerlendirme uygulamalarına katılmaya hak kazanan öğrencilerin ilan edilmesi</a:t>
                      </a:r>
                      <a:endParaRPr lang="tr-TR"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956611971"/>
                  </a:ext>
                </a:extLst>
              </a:tr>
              <a:tr h="341898">
                <a:tc>
                  <a:txBody>
                    <a:bodyPr/>
                    <a:lstStyle/>
                    <a:p>
                      <a:pPr algn="ctr" fontAlgn="ctr"/>
                      <a:r>
                        <a:rPr lang="tr-TR"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03-07 Mart 2025</a:t>
                      </a:r>
                    </a:p>
                  </a:txBody>
                  <a:tcPr marL="9525" marR="9525" marT="9525" marB="0" anchor="ctr"/>
                </a:tc>
                <a:tc>
                  <a:txBody>
                    <a:bodyPr/>
                    <a:lstStyle/>
                    <a:p>
                      <a:pPr algn="l" fontAlgn="ctr"/>
                      <a:r>
                        <a:rPr lang="tr-TR"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Ön değerlendirme uygulama sonuçlarına itiraz başvurularının alınması</a:t>
                      </a:r>
                    </a:p>
                  </a:txBody>
                  <a:tcPr marL="9525" marR="9525" marT="9525" marB="0" anchor="ctr"/>
                </a:tc>
                <a:extLst>
                  <a:ext uri="{0D108BD9-81ED-4DB2-BD59-A6C34878D82A}">
                    <a16:rowId xmlns:a16="http://schemas.microsoft.com/office/drawing/2014/main" val="2517587186"/>
                  </a:ext>
                </a:extLst>
              </a:tr>
              <a:tr h="34189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10-14 Mart 2025</a:t>
                      </a:r>
                    </a:p>
                  </a:txBody>
                  <a:tcPr marL="9525" marR="9525" marT="9525" marB="0" anchor="ctr"/>
                </a:tc>
                <a:tc>
                  <a:txBody>
                    <a:bodyPr/>
                    <a:lstStyle/>
                    <a:p>
                      <a:pPr algn="l" fontAlgn="ctr"/>
                      <a:r>
                        <a:rPr lang="tr-TR" sz="1000" b="0" i="0" u="none" strike="noStrike" spc="-3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Ön değerlendirme uygulama sonuçlarına yapılan itirazların değerlendirilmesi</a:t>
                      </a:r>
                      <a:endParaRPr lang="tr-TR"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725827476"/>
                  </a:ext>
                </a:extLst>
              </a:tr>
              <a:tr h="341898">
                <a:tc>
                  <a:txBody>
                    <a:bodyPr/>
                    <a:lstStyle/>
                    <a:p>
                      <a:pPr algn="ctr" fontAlgn="ctr"/>
                      <a:r>
                        <a:rPr lang="tr-TR"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10-21 Mart 2025</a:t>
                      </a:r>
                    </a:p>
                  </a:txBody>
                  <a:tcPr marL="9525" marR="9525" marT="9525" marB="0" anchor="ctr"/>
                </a:tc>
                <a:tc>
                  <a:txBody>
                    <a:bodyPr/>
                    <a:lstStyle/>
                    <a:p>
                      <a:pPr algn="l" fontAlgn="ctr"/>
                      <a:r>
                        <a:rPr lang="tr-TR"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Bireysel değerlendirme uygulama randevularının oluşturulması</a:t>
                      </a:r>
                    </a:p>
                  </a:txBody>
                  <a:tcPr marL="9525" marR="9525" marT="9525" marB="0" anchor="ctr"/>
                </a:tc>
                <a:extLst>
                  <a:ext uri="{0D108BD9-81ED-4DB2-BD59-A6C34878D82A}">
                    <a16:rowId xmlns:a16="http://schemas.microsoft.com/office/drawing/2014/main" val="2770231053"/>
                  </a:ext>
                </a:extLst>
              </a:tr>
              <a:tr h="341898">
                <a:tc>
                  <a:txBody>
                    <a:bodyPr/>
                    <a:lstStyle/>
                    <a:p>
                      <a:pPr algn="ctr" fontAlgn="ctr"/>
                      <a:r>
                        <a:rPr lang="tr-TR" sz="1000" b="1" i="0" u="none" strike="noStrike"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26 Mart 2025</a:t>
                      </a:r>
                    </a:p>
                  </a:txBody>
                  <a:tcPr marL="9525" marR="9525" marT="9525" marB="0" anchor="ctr"/>
                </a:tc>
                <a:tc>
                  <a:txBody>
                    <a:bodyPr/>
                    <a:lstStyle/>
                    <a:p>
                      <a:pPr algn="l" fontAlgn="ctr"/>
                      <a:r>
                        <a:rPr lang="tr-TR" sz="1000" b="1" i="0" u="none" strike="noStrike"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Bireysel değerlendirme uygulamalarına alınacak öğrencilerin giriş belgelerinin e-Okul Yönetim Bilgi Sistemi üzerinden yayımlanması</a:t>
                      </a:r>
                    </a:p>
                  </a:txBody>
                  <a:tcPr marL="9525" marR="9525" marT="9525" marB="0" anchor="ctr"/>
                </a:tc>
                <a:extLst>
                  <a:ext uri="{0D108BD9-81ED-4DB2-BD59-A6C34878D82A}">
                    <a16:rowId xmlns:a16="http://schemas.microsoft.com/office/drawing/2014/main" val="3604239689"/>
                  </a:ext>
                </a:extLst>
              </a:tr>
              <a:tr h="341898">
                <a:tc>
                  <a:txBody>
                    <a:bodyPr/>
                    <a:lstStyle/>
                    <a:p>
                      <a:pPr algn="ctr" fontAlgn="ctr"/>
                      <a:r>
                        <a:rPr lang="fi-FI"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14 Nisan- 27 Haziran 2025</a:t>
                      </a:r>
                    </a:p>
                  </a:txBody>
                  <a:tcPr marL="9525" marR="9525" marT="9525" marB="0" anchor="ctr"/>
                </a:tc>
                <a:tc>
                  <a:txBody>
                    <a:bodyPr/>
                    <a:lstStyle/>
                    <a:p>
                      <a:pPr algn="l" fontAlgn="ctr"/>
                      <a:r>
                        <a:rPr lang="tr-TR"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Bireysel değerlendirme uygulamalarının yapılması</a:t>
                      </a:r>
                    </a:p>
                  </a:txBody>
                  <a:tcPr marL="9525" marR="9525" marT="9525" marB="0" anchor="ctr"/>
                </a:tc>
                <a:extLst>
                  <a:ext uri="{0D108BD9-81ED-4DB2-BD59-A6C34878D82A}">
                    <a16:rowId xmlns:a16="http://schemas.microsoft.com/office/drawing/2014/main" val="1326923660"/>
                  </a:ext>
                </a:extLst>
              </a:tr>
              <a:tr h="341898">
                <a:tc>
                  <a:txBody>
                    <a:bodyPr/>
                    <a:lstStyle/>
                    <a:p>
                      <a:pPr algn="ctr" fontAlgn="ctr"/>
                      <a:r>
                        <a:rPr lang="tr-TR"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Temmuz 2025</a:t>
                      </a:r>
                    </a:p>
                  </a:txBody>
                  <a:tcPr marL="9525" marR="9525" marT="9525" marB="0" anchor="ctr"/>
                </a:tc>
                <a:tc>
                  <a:txBody>
                    <a:bodyPr/>
                    <a:lstStyle/>
                    <a:p>
                      <a:pPr algn="l" fontAlgn="ctr"/>
                      <a:r>
                        <a:rPr lang="tr-TR"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Kayıt hakkı kazanan öğrencilerin ilan edilmesi</a:t>
                      </a:r>
                    </a:p>
                  </a:txBody>
                  <a:tcPr marL="9525" marR="9525" marT="9525" marB="0" anchor="ctr"/>
                </a:tc>
                <a:extLst>
                  <a:ext uri="{0D108BD9-81ED-4DB2-BD59-A6C34878D82A}">
                    <a16:rowId xmlns:a16="http://schemas.microsoft.com/office/drawing/2014/main" val="768009075"/>
                  </a:ext>
                </a:extLst>
              </a:tr>
              <a:tr h="341898">
                <a:tc>
                  <a:txBody>
                    <a:bodyPr/>
                    <a:lstStyle/>
                    <a:p>
                      <a:pPr algn="ctr" fontAlgn="ctr"/>
                      <a:r>
                        <a:rPr lang="tr-TR"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7- 11 Temmuz 2025</a:t>
                      </a:r>
                    </a:p>
                  </a:txBody>
                  <a:tcPr marL="9525" marR="9525" marT="9525" marB="0" anchor="ctr"/>
                </a:tc>
                <a:tc>
                  <a:txBody>
                    <a:bodyPr/>
                    <a:lstStyle/>
                    <a:p>
                      <a:pPr algn="l" fontAlgn="ctr"/>
                      <a:r>
                        <a:rPr lang="tr-TR"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Bireysel değerlendirme uygulama sonuçlarına itiraz başvurularının alınması</a:t>
                      </a:r>
                    </a:p>
                  </a:txBody>
                  <a:tcPr marL="9525" marR="9525" marT="9525" marB="0" anchor="ctr"/>
                </a:tc>
                <a:extLst>
                  <a:ext uri="{0D108BD9-81ED-4DB2-BD59-A6C34878D82A}">
                    <a16:rowId xmlns:a16="http://schemas.microsoft.com/office/drawing/2014/main" val="3353636802"/>
                  </a:ext>
                </a:extLst>
              </a:tr>
              <a:tr h="341898">
                <a:tc>
                  <a:txBody>
                    <a:bodyPr/>
                    <a:lstStyle/>
                    <a:p>
                      <a:pPr algn="ctr" fontAlgn="ctr"/>
                      <a:r>
                        <a:rPr lang="tr-TR"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 Temmuz-25 Temmuz 2025</a:t>
                      </a:r>
                    </a:p>
                  </a:txBody>
                  <a:tcPr marL="9525" marR="9525" marT="9525" marB="0" anchor="ctr"/>
                </a:tc>
                <a:tc>
                  <a:txBody>
                    <a:bodyPr/>
                    <a:lstStyle/>
                    <a:p>
                      <a:pPr algn="l" fontAlgn="ctr"/>
                      <a:r>
                        <a:rPr lang="tr-TR"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Bireysel değerlendirme uygulama sonuçlarına yapılan itirazların değerlendirilmesi</a:t>
                      </a:r>
                    </a:p>
                  </a:txBody>
                  <a:tcPr marL="9525" marR="9525" marT="9525" marB="0" anchor="ctr"/>
                </a:tc>
                <a:extLst>
                  <a:ext uri="{0D108BD9-81ED-4DB2-BD59-A6C34878D82A}">
                    <a16:rowId xmlns:a16="http://schemas.microsoft.com/office/drawing/2014/main" val="1313735957"/>
                  </a:ext>
                </a:extLst>
              </a:tr>
              <a:tr h="341898">
                <a:tc>
                  <a:txBody>
                    <a:bodyPr/>
                    <a:lstStyle/>
                    <a:p>
                      <a:pPr algn="ctr" fontAlgn="ctr"/>
                      <a:r>
                        <a:rPr lang="pt-BR" sz="1000" b="1" i="0" u="none" strike="noStrike"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28 Temmuz- 29 Ağustos 2025</a:t>
                      </a:r>
                    </a:p>
                  </a:txBody>
                  <a:tcPr marL="9525" marR="9525" marT="9525" marB="0" anchor="ctr"/>
                </a:tc>
                <a:tc>
                  <a:txBody>
                    <a:bodyPr/>
                    <a:lstStyle/>
                    <a:p>
                      <a:pPr algn="l" fontAlgn="ctr"/>
                      <a:r>
                        <a:rPr lang="tr-TR" sz="1000" b="1" i="0" u="none" strike="noStrike"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BİLSEM’de</a:t>
                      </a:r>
                      <a:r>
                        <a:rPr lang="tr-TR" sz="1000" b="1" i="0" u="none" strike="noStrike"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eğitim almaya hak kazanan öğrencilerin kayıt işlemlerinin gerçekleştirilmesi</a:t>
                      </a:r>
                    </a:p>
                  </a:txBody>
                  <a:tcPr marL="9525" marR="9525" marT="9525" marB="0" anchor="ctr"/>
                </a:tc>
                <a:extLst>
                  <a:ext uri="{0D108BD9-81ED-4DB2-BD59-A6C34878D82A}">
                    <a16:rowId xmlns:a16="http://schemas.microsoft.com/office/drawing/2014/main" val="366032063"/>
                  </a:ext>
                </a:extLst>
              </a:tr>
            </a:tbl>
          </a:graphicData>
        </a:graphic>
      </p:graphicFrame>
      <p:sp>
        <p:nvSpPr>
          <p:cNvPr id="18" name="Yıldız: 5 Nokta 17">
            <a:extLst>
              <a:ext uri="{FF2B5EF4-FFF2-40B4-BE49-F238E27FC236}">
                <a16:creationId xmlns:a16="http://schemas.microsoft.com/office/drawing/2014/main" id="{DC8D006C-EB5C-DE57-AEC5-01229B1CA51C}"/>
              </a:ext>
            </a:extLst>
          </p:cNvPr>
          <p:cNvSpPr/>
          <p:nvPr/>
        </p:nvSpPr>
        <p:spPr>
          <a:xfrm>
            <a:off x="1389529" y="1679479"/>
            <a:ext cx="322730" cy="322730"/>
          </a:xfrm>
          <a:prstGeom prst="star5">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tr-TR" dirty="0"/>
          </a:p>
        </p:txBody>
      </p:sp>
      <p:sp>
        <p:nvSpPr>
          <p:cNvPr id="19" name="Yıldız: 5 Nokta 18">
            <a:extLst>
              <a:ext uri="{FF2B5EF4-FFF2-40B4-BE49-F238E27FC236}">
                <a16:creationId xmlns:a16="http://schemas.microsoft.com/office/drawing/2014/main" id="{B9C82B4A-E048-A065-4261-2FE297E3C70D}"/>
              </a:ext>
            </a:extLst>
          </p:cNvPr>
          <p:cNvSpPr/>
          <p:nvPr/>
        </p:nvSpPr>
        <p:spPr>
          <a:xfrm>
            <a:off x="1389529" y="2342419"/>
            <a:ext cx="322730" cy="322730"/>
          </a:xfrm>
          <a:prstGeom prst="star5">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tr-TR" dirty="0"/>
          </a:p>
        </p:txBody>
      </p:sp>
      <p:sp>
        <p:nvSpPr>
          <p:cNvPr id="20" name="Yıldız: 5 Nokta 19">
            <a:extLst>
              <a:ext uri="{FF2B5EF4-FFF2-40B4-BE49-F238E27FC236}">
                <a16:creationId xmlns:a16="http://schemas.microsoft.com/office/drawing/2014/main" id="{C92FA8E4-E1F7-9A52-08DE-F846B5313971}"/>
              </a:ext>
            </a:extLst>
          </p:cNvPr>
          <p:cNvSpPr/>
          <p:nvPr/>
        </p:nvSpPr>
        <p:spPr>
          <a:xfrm>
            <a:off x="1361294" y="6127243"/>
            <a:ext cx="322730" cy="322730"/>
          </a:xfrm>
          <a:prstGeom prst="star5">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tr-TR" dirty="0"/>
          </a:p>
        </p:txBody>
      </p:sp>
      <p:sp>
        <p:nvSpPr>
          <p:cNvPr id="21" name="Yıldız: 5 Nokta 20">
            <a:extLst>
              <a:ext uri="{FF2B5EF4-FFF2-40B4-BE49-F238E27FC236}">
                <a16:creationId xmlns:a16="http://schemas.microsoft.com/office/drawing/2014/main" id="{262FAFB1-AAD7-D5BF-5EFA-29FC221229A3}"/>
              </a:ext>
            </a:extLst>
          </p:cNvPr>
          <p:cNvSpPr/>
          <p:nvPr/>
        </p:nvSpPr>
        <p:spPr>
          <a:xfrm>
            <a:off x="1389529" y="4319678"/>
            <a:ext cx="322730" cy="322730"/>
          </a:xfrm>
          <a:prstGeom prst="star5">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282251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C2D9D162-C3F3-4DA6-ACF1-E33B89535E11}"/>
              </a:ext>
            </a:extLst>
          </p:cNvPr>
          <p:cNvSpPr>
            <a:spLocks noGrp="1"/>
          </p:cNvSpPr>
          <p:nvPr>
            <p:ph type="title"/>
          </p:nvPr>
        </p:nvSpPr>
        <p:spPr>
          <a:xfrm rot="-360000">
            <a:off x="236454" y="874225"/>
            <a:ext cx="4563779" cy="1061509"/>
          </a:xfrm>
        </p:spPr>
        <p:txBody>
          <a:bodyPr rtlCol="0">
            <a:noAutofit/>
          </a:bodyPr>
          <a:lstStyle/>
          <a:p>
            <a:pPr rtl="0"/>
            <a:r>
              <a:rPr lang="tr-TR" sz="2800" dirty="0"/>
              <a:t>GENEL AÇIKLAMALAR</a:t>
            </a:r>
          </a:p>
        </p:txBody>
      </p:sp>
      <p:sp>
        <p:nvSpPr>
          <p:cNvPr id="5" name="Metin Yer Tutucusu 4">
            <a:extLst>
              <a:ext uri="{FF2B5EF4-FFF2-40B4-BE49-F238E27FC236}">
                <a16:creationId xmlns:a16="http://schemas.microsoft.com/office/drawing/2014/main" id="{47F58CBE-13EA-4F05-A482-DB6F4B95ACB2}"/>
              </a:ext>
            </a:extLst>
          </p:cNvPr>
          <p:cNvSpPr>
            <a:spLocks noGrp="1"/>
          </p:cNvSpPr>
          <p:nvPr>
            <p:ph type="body" idx="1"/>
          </p:nvPr>
        </p:nvSpPr>
        <p:spPr>
          <a:xfrm>
            <a:off x="1447800" y="2360227"/>
            <a:ext cx="9448800" cy="2927060"/>
          </a:xfrm>
        </p:spPr>
        <p:txBody>
          <a:bodyPr tIns="180000" bIns="108000" rtlCol="0">
            <a:normAutofit/>
          </a:bodyPr>
          <a:lstStyle/>
          <a:p>
            <a:pPr algn="ctr" rtl="0"/>
            <a:r>
              <a:rPr lang="tr-TR" sz="2800" dirty="0"/>
              <a:t>Öğrenci tanılama ve yerleştirme işlemleri ilkokul 1, 2 ve 3. sınıf seviyelerinde genel zihinsel, resim ve müzik yetenek alanı/alanlarında aday gösterilen öğrenciler için kılavuzda belirtilen takvim doğrultusunda gerçekleştirilecektir.</a:t>
            </a:r>
          </a:p>
        </p:txBody>
      </p:sp>
      <p:sp>
        <p:nvSpPr>
          <p:cNvPr id="3" name="Slayt Numarası Yer Tutucusu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rtlCol="0"/>
          <a:lstStyle/>
          <a:p>
            <a:pPr rtl="0"/>
            <a:fld id="{98C0CDE5-970C-4CC4-BF43-0DA127E73E82}" type="slidenum">
              <a:rPr lang="tr-TR" smtClean="0"/>
              <a:t>7</a:t>
            </a:fld>
            <a:endParaRPr lang="tr-TR"/>
          </a:p>
        </p:txBody>
      </p:sp>
    </p:spTree>
    <p:extLst>
      <p:ext uri="{BB962C8B-B14F-4D97-AF65-F5344CB8AC3E}">
        <p14:creationId xmlns:p14="http://schemas.microsoft.com/office/powerpoint/2010/main" val="303974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79195BEB-A072-45D8-848D-E8CA744F9022}"/>
              </a:ext>
            </a:extLst>
          </p:cNvPr>
          <p:cNvSpPr>
            <a:spLocks noGrp="1"/>
          </p:cNvSpPr>
          <p:nvPr>
            <p:ph type="title"/>
          </p:nvPr>
        </p:nvSpPr>
        <p:spPr>
          <a:xfrm rot="-360000">
            <a:off x="99898" y="1108315"/>
            <a:ext cx="4665623" cy="788665"/>
          </a:xfrm>
        </p:spPr>
        <p:txBody>
          <a:bodyPr rtlCol="0">
            <a:noAutofit/>
          </a:bodyPr>
          <a:lstStyle/>
          <a:p>
            <a:pPr algn="ctr" rtl="0"/>
            <a:r>
              <a:rPr lang="tr-TR" sz="3200" dirty="0"/>
              <a:t>ADAY GÖSTERME SÜRECİ</a:t>
            </a:r>
          </a:p>
        </p:txBody>
      </p:sp>
      <p:sp>
        <p:nvSpPr>
          <p:cNvPr id="4" name="Slayt Numarası Yer Tutucusu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rtlCol="0"/>
          <a:lstStyle/>
          <a:p>
            <a:pPr rtl="0"/>
            <a:fld id="{98C0CDE5-970C-4CC4-BF43-0DA127E73E82}" type="slidenum">
              <a:rPr lang="tr-TR" smtClean="0"/>
              <a:pPr rtl="0"/>
              <a:t>8</a:t>
            </a:fld>
            <a:endParaRPr lang="tr-TR"/>
          </a:p>
        </p:txBody>
      </p:sp>
      <p:sp>
        <p:nvSpPr>
          <p:cNvPr id="14" name="Dikdörtgen 13">
            <a:extLst>
              <a:ext uri="{FF2B5EF4-FFF2-40B4-BE49-F238E27FC236}">
                <a16:creationId xmlns:a16="http://schemas.microsoft.com/office/drawing/2014/main" id="{02E904D8-E062-3892-B791-377280556330}"/>
              </a:ext>
            </a:extLst>
          </p:cNvPr>
          <p:cNvSpPr/>
          <p:nvPr/>
        </p:nvSpPr>
        <p:spPr>
          <a:xfrm rot="745235">
            <a:off x="6215912" y="135194"/>
            <a:ext cx="4996365" cy="5748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2052" name="Picture 4" descr="BİLSEM Nedir?">
            <a:extLst>
              <a:ext uri="{FF2B5EF4-FFF2-40B4-BE49-F238E27FC236}">
                <a16:creationId xmlns:a16="http://schemas.microsoft.com/office/drawing/2014/main" id="{6F2D67FA-8B0E-1998-9E51-69485DFB02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24988">
            <a:off x="6392088" y="1316469"/>
            <a:ext cx="4649366" cy="3320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792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79195BEB-A072-45D8-848D-E8CA744F9022}"/>
              </a:ext>
            </a:extLst>
          </p:cNvPr>
          <p:cNvSpPr>
            <a:spLocks noGrp="1"/>
          </p:cNvSpPr>
          <p:nvPr>
            <p:ph type="title"/>
          </p:nvPr>
        </p:nvSpPr>
        <p:spPr>
          <a:xfrm rot="-360000">
            <a:off x="156527" y="1011021"/>
            <a:ext cx="4620955" cy="655372"/>
          </a:xfrm>
        </p:spPr>
        <p:txBody>
          <a:bodyPr rtlCol="0">
            <a:noAutofit/>
          </a:bodyPr>
          <a:lstStyle/>
          <a:p>
            <a:pPr rtl="0"/>
            <a:r>
              <a:rPr lang="tr-TR" sz="2400" dirty="0"/>
              <a:t>ADAY GÖSTERME SÜRECİ</a:t>
            </a:r>
          </a:p>
        </p:txBody>
      </p:sp>
      <p:sp>
        <p:nvSpPr>
          <p:cNvPr id="6" name="Metin Yer Tutucusu 5">
            <a:extLst>
              <a:ext uri="{FF2B5EF4-FFF2-40B4-BE49-F238E27FC236}">
                <a16:creationId xmlns:a16="http://schemas.microsoft.com/office/drawing/2014/main" id="{FE58025A-9737-434D-AE90-0CC9E7990286}"/>
              </a:ext>
            </a:extLst>
          </p:cNvPr>
          <p:cNvSpPr>
            <a:spLocks noGrp="1"/>
          </p:cNvSpPr>
          <p:nvPr>
            <p:ph type="body" sz="quarter" idx="13"/>
          </p:nvPr>
        </p:nvSpPr>
        <p:spPr>
          <a:xfrm>
            <a:off x="385942" y="2698377"/>
            <a:ext cx="4930129" cy="2922494"/>
          </a:xfrm>
        </p:spPr>
        <p:txBody>
          <a:bodyPr rtlCol="0">
            <a:normAutofit/>
          </a:bodyPr>
          <a:lstStyle/>
          <a:p>
            <a:pPr marR="613410" lvl="1" algn="ctr">
              <a:lnSpc>
                <a:spcPct val="150000"/>
              </a:lnSpc>
              <a:spcBef>
                <a:spcPts val="1180"/>
              </a:spcBef>
              <a:spcAft>
                <a:spcPts val="0"/>
              </a:spcAft>
              <a:buSzPts val="1200"/>
              <a:tabLst>
                <a:tab pos="875030" algn="l"/>
              </a:tabLst>
            </a:pPr>
            <a:r>
              <a:rPr lang="tr-TR" sz="2000" spc="0" dirty="0">
                <a:effectLst/>
                <a:latin typeface="Calibri" panose="020F0502020204030204" pitchFamily="34" charset="0"/>
                <a:ea typeface="Calibri" panose="020F0502020204030204" pitchFamily="34" charset="0"/>
                <a:cs typeface="Calibri" panose="020F0502020204030204" pitchFamily="34" charset="0"/>
              </a:rPr>
              <a:t>Sınıf</a:t>
            </a:r>
            <a:r>
              <a:rPr lang="tr-TR" sz="2000" spc="-15" dirty="0">
                <a:effectLst/>
                <a:latin typeface="Calibri" panose="020F0502020204030204" pitchFamily="34" charset="0"/>
                <a:ea typeface="Calibri" panose="020F0502020204030204" pitchFamily="34" charset="0"/>
                <a:cs typeface="Calibri" panose="020F0502020204030204" pitchFamily="34" charset="0"/>
              </a:rPr>
              <a:t> </a:t>
            </a:r>
            <a:r>
              <a:rPr lang="tr-TR" sz="2000" spc="0" dirty="0">
                <a:effectLst/>
                <a:latin typeface="Calibri" panose="020F0502020204030204" pitchFamily="34" charset="0"/>
                <a:ea typeface="Calibri" panose="020F0502020204030204" pitchFamily="34" charset="0"/>
                <a:cs typeface="Calibri" panose="020F0502020204030204" pitchFamily="34" charset="0"/>
              </a:rPr>
              <a:t>öğretmenleri</a:t>
            </a:r>
            <a:r>
              <a:rPr lang="tr-TR" sz="2000" spc="-10" dirty="0">
                <a:effectLst/>
                <a:latin typeface="Calibri" panose="020F0502020204030204" pitchFamily="34" charset="0"/>
                <a:ea typeface="Calibri" panose="020F0502020204030204" pitchFamily="34" charset="0"/>
                <a:cs typeface="Calibri" panose="020F0502020204030204" pitchFamily="34" charset="0"/>
              </a:rPr>
              <a:t> </a:t>
            </a:r>
            <a:r>
              <a:rPr lang="tr-TR" sz="2000" spc="0" dirty="0">
                <a:effectLst/>
                <a:latin typeface="Calibri" panose="020F0502020204030204" pitchFamily="34" charset="0"/>
                <a:ea typeface="Calibri" panose="020F0502020204030204" pitchFamily="34" charset="0"/>
                <a:cs typeface="Calibri" panose="020F0502020204030204" pitchFamily="34" charset="0"/>
              </a:rPr>
              <a:t>tarafından “EK-1</a:t>
            </a:r>
            <a:r>
              <a:rPr lang="tr-TR" sz="2000" spc="200" dirty="0">
                <a:effectLst/>
                <a:latin typeface="Calibri" panose="020F0502020204030204" pitchFamily="34" charset="0"/>
                <a:ea typeface="Calibri" panose="020F0502020204030204" pitchFamily="34" charset="0"/>
                <a:cs typeface="Calibri" panose="020F0502020204030204" pitchFamily="34" charset="0"/>
              </a:rPr>
              <a:t> </a:t>
            </a:r>
            <a:r>
              <a:rPr lang="tr-TR" sz="2000" spc="0" dirty="0">
                <a:effectLst/>
                <a:latin typeface="Calibri" panose="020F0502020204030204" pitchFamily="34" charset="0"/>
                <a:ea typeface="Calibri" panose="020F0502020204030204" pitchFamily="34" charset="0"/>
                <a:cs typeface="Calibri" panose="020F0502020204030204" pitchFamily="34" charset="0"/>
              </a:rPr>
              <a:t>Gözlem</a:t>
            </a:r>
            <a:r>
              <a:rPr lang="tr-TR" sz="2000" spc="200" dirty="0">
                <a:effectLst/>
                <a:latin typeface="Calibri" panose="020F0502020204030204" pitchFamily="34" charset="0"/>
                <a:ea typeface="Calibri" panose="020F0502020204030204" pitchFamily="34" charset="0"/>
                <a:cs typeface="Calibri" panose="020F0502020204030204" pitchFamily="34" charset="0"/>
              </a:rPr>
              <a:t> </a:t>
            </a:r>
            <a:r>
              <a:rPr lang="tr-TR" sz="2000" spc="0" dirty="0">
                <a:effectLst/>
                <a:latin typeface="Calibri" panose="020F0502020204030204" pitchFamily="34" charset="0"/>
                <a:ea typeface="Calibri" panose="020F0502020204030204" pitchFamily="34" charset="0"/>
                <a:cs typeface="Calibri" panose="020F0502020204030204" pitchFamily="34" charset="0"/>
              </a:rPr>
              <a:t>Forumu”</a:t>
            </a:r>
            <a:r>
              <a:rPr lang="tr-TR" sz="2000" spc="200" dirty="0">
                <a:effectLst/>
                <a:latin typeface="Calibri" panose="020F0502020204030204" pitchFamily="34" charset="0"/>
                <a:ea typeface="Calibri" panose="020F0502020204030204" pitchFamily="34" charset="0"/>
                <a:cs typeface="Calibri" panose="020F0502020204030204" pitchFamily="34" charset="0"/>
              </a:rPr>
              <a:t> </a:t>
            </a:r>
            <a:r>
              <a:rPr lang="tr-TR" sz="2000" spc="0" dirty="0">
                <a:effectLst/>
                <a:latin typeface="Calibri" panose="020F0502020204030204" pitchFamily="34" charset="0"/>
                <a:ea typeface="Calibri" panose="020F0502020204030204" pitchFamily="34" charset="0"/>
                <a:cs typeface="Calibri" panose="020F0502020204030204" pitchFamily="34" charset="0"/>
              </a:rPr>
              <a:t>doğrultusunda</a:t>
            </a:r>
            <a:r>
              <a:rPr lang="tr-TR" sz="2000" spc="200" dirty="0">
                <a:effectLst/>
                <a:latin typeface="Calibri" panose="020F0502020204030204" pitchFamily="34" charset="0"/>
                <a:ea typeface="Calibri" panose="020F0502020204030204" pitchFamily="34" charset="0"/>
                <a:cs typeface="Calibri" panose="020F0502020204030204" pitchFamily="34" charset="0"/>
              </a:rPr>
              <a:t> </a:t>
            </a:r>
            <a:r>
              <a:rPr lang="tr-TR" sz="2000" spc="0" dirty="0">
                <a:effectLst/>
                <a:latin typeface="Calibri" panose="020F0502020204030204" pitchFamily="34" charset="0"/>
                <a:ea typeface="Calibri" panose="020F0502020204030204" pitchFamily="34" charset="0"/>
                <a:cs typeface="Calibri" panose="020F0502020204030204" pitchFamily="34" charset="0"/>
              </a:rPr>
              <a:t>önerilen öğrencilerin aday gösterme süreci okul yönlendirme komisyonları tarafından </a:t>
            </a:r>
            <a:r>
              <a:rPr lang="tr-TR" sz="2000" spc="-10" dirty="0">
                <a:effectLst/>
                <a:latin typeface="Calibri" panose="020F0502020204030204" pitchFamily="34" charset="0"/>
                <a:ea typeface="Calibri" panose="020F0502020204030204" pitchFamily="34" charset="0"/>
                <a:cs typeface="Calibri" panose="020F0502020204030204" pitchFamily="34" charset="0"/>
              </a:rPr>
              <a:t>yürütülecektir.</a:t>
            </a:r>
            <a:endParaRPr lang="tr-TR" sz="2000" spc="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rtlCol="0"/>
          <a:lstStyle/>
          <a:p>
            <a:pPr rtl="0"/>
            <a:fld id="{98C0CDE5-970C-4CC4-BF43-0DA127E73E82}" type="slidenum">
              <a:rPr lang="tr-TR" smtClean="0"/>
              <a:pPr rtl="0"/>
              <a:t>9</a:t>
            </a:fld>
            <a:endParaRPr lang="tr-TR"/>
          </a:p>
        </p:txBody>
      </p:sp>
      <p:pic>
        <p:nvPicPr>
          <p:cNvPr id="12" name="Resim 11">
            <a:extLst>
              <a:ext uri="{FF2B5EF4-FFF2-40B4-BE49-F238E27FC236}">
                <a16:creationId xmlns:a16="http://schemas.microsoft.com/office/drawing/2014/main" id="{455BC591-6E12-1338-5C9C-295082A06533}"/>
              </a:ext>
            </a:extLst>
          </p:cNvPr>
          <p:cNvPicPr>
            <a:picLocks noChangeAspect="1"/>
          </p:cNvPicPr>
          <p:nvPr/>
        </p:nvPicPr>
        <p:blipFill>
          <a:blip r:embed="rId3"/>
          <a:stretch>
            <a:fillRect/>
          </a:stretch>
        </p:blipFill>
        <p:spPr>
          <a:xfrm rot="720693">
            <a:off x="6275181" y="171639"/>
            <a:ext cx="4875085" cy="5586833"/>
          </a:xfrm>
          <a:prstGeom prst="rect">
            <a:avLst/>
          </a:prstGeom>
        </p:spPr>
      </p:pic>
    </p:spTree>
    <p:extLst>
      <p:ext uri="{BB962C8B-B14F-4D97-AF65-F5344CB8AC3E}">
        <p14:creationId xmlns:p14="http://schemas.microsoft.com/office/powerpoint/2010/main" val="181582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is Teması">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61209800_TF66931380_Win32" id="{B7843030-9DF4-49F6-93DC-626E9629518B}" vid="{F2A142AC-439D-4C09-92F7-FDC3479C19F4}"/>
    </a:ext>
  </a:extLst>
</a:theme>
</file>

<file path=ppt/theme/theme2.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İlkokul sunusu</Template>
  <TotalTime>137</TotalTime>
  <Words>1775</Words>
  <Application>Microsoft Office PowerPoint</Application>
  <PresentationFormat>Geniş ekran</PresentationFormat>
  <Paragraphs>229</Paragraphs>
  <Slides>46</Slides>
  <Notes>42</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46</vt:i4>
      </vt:variant>
    </vt:vector>
  </HeadingPairs>
  <TitlesOfParts>
    <vt:vector size="53" baseType="lpstr">
      <vt:lpstr>Arial</vt:lpstr>
      <vt:lpstr>Calibri</vt:lpstr>
      <vt:lpstr>Comic Sans MS</vt:lpstr>
      <vt:lpstr>Franklin Gothic Book</vt:lpstr>
      <vt:lpstr>Times New Roman</vt:lpstr>
      <vt:lpstr>Wingdings</vt:lpstr>
      <vt:lpstr>Ofis Teması</vt:lpstr>
      <vt:lpstr> BİLİM VE SANAT MERKEZLERİ ÖĞRENCİ TANILAMA VE YERLEŞTİRME KILAVUZU </vt:lpstr>
      <vt:lpstr>BİLSEM NEDİR</vt:lpstr>
      <vt:lpstr>BİLSEM NEDİR</vt:lpstr>
      <vt:lpstr> </vt:lpstr>
      <vt:lpstr>BİLSEM ALANLARI</vt:lpstr>
      <vt:lpstr>PowerPoint Sunusu</vt:lpstr>
      <vt:lpstr>GENEL AÇIKLAMALAR</vt:lpstr>
      <vt:lpstr>ADAY GÖSTERME SÜRECİ</vt:lpstr>
      <vt:lpstr>ADAY GÖSTERME SÜRECİ</vt:lpstr>
      <vt:lpstr>ADAY GÖSTERME SÜRECİ</vt:lpstr>
      <vt:lpstr>ADAY GÖSTERME SÜRECİ</vt:lpstr>
      <vt:lpstr>ADAY GÖSTERME SÜRECİ</vt:lpstr>
      <vt:lpstr>ADAY GÖSTERME SÜRECİ</vt:lpstr>
      <vt:lpstr>ADAY GÖSTERME SÜRECİ</vt:lpstr>
      <vt:lpstr>ADAY GÖSTERME SÜRECİ</vt:lpstr>
      <vt:lpstr>E-OKUL İŞLEMİ</vt:lpstr>
      <vt:lpstr>ADAY GÖSTERME SÜRECİ</vt:lpstr>
      <vt:lpstr>Okul yönlendirme komisyonunun görevleri</vt:lpstr>
      <vt:lpstr>PowerPoint Sunusu</vt:lpstr>
      <vt:lpstr>Okul yönlendirme komisyonları tarafından aday gösterilmesine karar verilerek gözlem formları doldurulan özel eğitim ihtiyacı olan öğrenciler;</vt:lpstr>
      <vt:lpstr>Okul yönlendirme komisyonları tarafından aday gösterilmesine karar verilerek gözlem formları doldurulan özel eğitim ihtiyacı olan öğrenciler;</vt:lpstr>
      <vt:lpstr>Okul yönlendirme komisyonları tarafından aday gösterilmesine karar verilerek gözlem formları doldurulan özel eğitim ihtiyacı olan öğrenciler;</vt:lpstr>
      <vt:lpstr>Genel Uygulama Esasları</vt:lpstr>
      <vt:lpstr>Genel Uygulama Esasları</vt:lpstr>
      <vt:lpstr>Genel Uygulama Esasları</vt:lpstr>
      <vt:lpstr>Genel Uygulama Esasları</vt:lpstr>
      <vt:lpstr>Genel Uygulama Esasları</vt:lpstr>
      <vt:lpstr>Ön Değerlendirme Uygulama Esasları</vt:lpstr>
      <vt:lpstr>Ön Değerlendirme Uygulama Esasları</vt:lpstr>
      <vt:lpstr>Ön Değerlendirme Uygulama Esasları</vt:lpstr>
      <vt:lpstr>Bireysel Değerlendirme Uygulama Esasları</vt:lpstr>
      <vt:lpstr>Bireysel Değerlendirme Uygulama Esasları</vt:lpstr>
      <vt:lpstr>Bireysel Değerlendirme Uygulama Esasları</vt:lpstr>
      <vt:lpstr>Bireysel Değerlendirme Uygulama Esasları</vt:lpstr>
      <vt:lpstr>Bireysel Değerlendirme Uygulama Esasları</vt:lpstr>
      <vt:lpstr>Bireysel Değerlendirme Uygulama Esasları</vt:lpstr>
      <vt:lpstr>Genel Zihinsel Yetenek Alanı Bireysel Değerlendirme Uygulamaları</vt:lpstr>
      <vt:lpstr>Resim Yetenek Alanı Bireysel Değerlendirme Uygulamaları</vt:lpstr>
      <vt:lpstr>Müzik Yetenek Alanı Bireysel Değerlendirme Uygulamaları</vt:lpstr>
      <vt:lpstr>İTİRAZLAR</vt:lpstr>
      <vt:lpstr>Ön Değerlendirme Uygulamasına İtiraz</vt:lpstr>
      <vt:lpstr>Bireysel Değerlendirme Uygulamasına İtiraz</vt:lpstr>
      <vt:lpstr>GÖZLEM FORMU EK-1</vt:lpstr>
      <vt:lpstr>PowerPoint Sunusu</vt:lpstr>
      <vt:lpstr>PowerPoint Sunusu</vt:lpstr>
      <vt:lpstr> BİLİM VE SANAT MERKEZLERİ ÖĞRENCİ TANILAMA VE YERLEŞTİRME KILAVUZU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BİLİM VE SANAT MERKEZLERİ ÖĞRENCİ TANILAMA VE YERLEŞTİRME KILAVUZU </dc:title>
  <dc:creator>Mustafa Gençtoprak</dc:creator>
  <cp:lastModifiedBy>Mustafa Gençtoprak</cp:lastModifiedBy>
  <cp:revision>133</cp:revision>
  <dcterms:created xsi:type="dcterms:W3CDTF">2024-01-02T10:55:16Z</dcterms:created>
  <dcterms:modified xsi:type="dcterms:W3CDTF">2024-10-30T14:34:31Z</dcterms:modified>
</cp:coreProperties>
</file>